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AA2C"/>
    <a:srgbClr val="000000"/>
    <a:srgbClr val="91C032"/>
    <a:srgbClr val="A2D21C"/>
    <a:srgbClr val="33CCFF"/>
    <a:srgbClr val="FFFF66"/>
    <a:srgbClr val="CCFF33"/>
    <a:srgbClr val="FF3399"/>
    <a:srgbClr val="33CC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52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83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77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4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15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70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9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90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0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5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28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99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88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C7D8-C9C5-4BB9-9989-B119D5829AD9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E175-40F9-4D95-97AD-22B512753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51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10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accent2">
                <a:lumMod val="20000"/>
                <a:lumOff val="80000"/>
              </a:schemeClr>
            </a:gs>
            <a:gs pos="4000">
              <a:schemeClr val="bg1">
                <a:lumMod val="95000"/>
              </a:schemeClr>
            </a:gs>
            <a:gs pos="100000">
              <a:srgbClr val="00206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9400" y="2180058"/>
            <a:ext cx="6296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fr-FR" sz="2400" b="1" dirty="0">
                <a:solidFill>
                  <a:srgbClr val="80AA2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Jeudi 15 Juin, de 19h à 20h30</a:t>
            </a:r>
          </a:p>
          <a:p>
            <a:pPr algn="ctr" fontAlgn="t"/>
            <a:r>
              <a:rPr lang="fr-FR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L’accès aux droits</a:t>
            </a:r>
          </a:p>
          <a:p>
            <a:pPr algn="ctr" fontAlgn="t"/>
            <a:endParaRPr lang="fr-FR" sz="16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t"/>
            <a:endParaRPr lang="fr-FR" sz="2000" b="1" dirty="0">
              <a:solidFill>
                <a:srgbClr val="FF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535" y="219593"/>
            <a:ext cx="1953252" cy="950388"/>
          </a:xfrm>
          <a:prstGeom prst="rect">
            <a:avLst/>
          </a:prstGeom>
        </p:spPr>
      </p:pic>
      <p:sp>
        <p:nvSpPr>
          <p:cNvPr id="24" name="Sous-titre 2"/>
          <p:cNvSpPr txBox="1">
            <a:spLocks/>
          </p:cNvSpPr>
          <p:nvPr/>
        </p:nvSpPr>
        <p:spPr>
          <a:xfrm>
            <a:off x="112890" y="1298221"/>
            <a:ext cx="6581422" cy="89182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fr-FR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Soirée  thématique en partenariat avec la CRAMIF </a:t>
            </a:r>
          </a:p>
          <a:p>
            <a:pPr fontAlgn="t"/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Caisse Régionale d’Assurance Maladie d’Ile-de-France</a:t>
            </a:r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b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 direction des assurés du régime général de la Sécurité Sociale)</a:t>
            </a:r>
          </a:p>
          <a:p>
            <a:pPr fontAlgn="t"/>
            <a:endParaRPr lang="fr-FR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24" y="219593"/>
            <a:ext cx="1783646" cy="956687"/>
          </a:xfrm>
          <a:prstGeom prst="rect">
            <a:avLst/>
          </a:prstGeom>
        </p:spPr>
      </p:pic>
      <p:pic>
        <p:nvPicPr>
          <p:cNvPr id="1026" name="Picture 2" descr="CRAMIF_rvb300x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654" y="219593"/>
            <a:ext cx="2088170" cy="95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Zoom de diapositive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14881927"/>
                  </p:ext>
                </p:extLst>
              </p:nvPr>
            </p:nvGraphicFramePr>
            <p:xfrm>
              <a:off x="-4861510" y="1119784"/>
              <a:ext cx="1714500" cy="2476500"/>
            </p:xfrm>
            <a:graphic>
              <a:graphicData uri="http://schemas.microsoft.com/office/powerpoint/2016/slidezoom">
                <pslz:sldZm>
                  <pslz:sldZmObj sldId="256" cId="3908941330">
                    <pslz:zmPr id="{18EA15AA-0F40-47F7-9BBB-700F4E61FC4E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2476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Zoom de diapositive 2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4861510" y="1119784"/>
                <a:ext cx="1714500" cy="2476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894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24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MONVILLE MICHELE</dc:creator>
  <cp:lastModifiedBy>MONVILLE MICHELE</cp:lastModifiedBy>
  <cp:revision>132</cp:revision>
  <cp:lastPrinted>2016-12-28T10:54:50Z</cp:lastPrinted>
  <dcterms:created xsi:type="dcterms:W3CDTF">2016-11-02T15:52:55Z</dcterms:created>
  <dcterms:modified xsi:type="dcterms:W3CDTF">2017-05-17T15:12:01Z</dcterms:modified>
</cp:coreProperties>
</file>