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65938" cy="999807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0099"/>
    <a:srgbClr val="00CC00"/>
    <a:srgbClr val="FF9900"/>
    <a:srgbClr val="FF9933"/>
    <a:srgbClr val="FFCC00"/>
    <a:srgbClr val="3333FF"/>
    <a:srgbClr val="008080"/>
    <a:srgbClr val="FF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161" autoAdjust="0"/>
  </p:normalViewPr>
  <p:slideViewPr>
    <p:cSldViewPr snapToGrid="0" snapToObjects="1">
      <p:cViewPr varScale="1">
        <p:scale>
          <a:sx n="93" d="100"/>
          <a:sy n="93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6E6A796-AA05-2748-B35F-2CE78A860F05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40D939FC-D069-6A4B-8305-09E2C5CDB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88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39FC-D069-6A4B-8305-09E2C5CDBBD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95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35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18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63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19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3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85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68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3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7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5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1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46B2E-643C-7C46-85F7-40618D9A6B39}" type="datetimeFigureOut">
              <a:rPr lang="fr-FR" smtClean="0"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817C3-EF40-2649-9F7D-A3FF714924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95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7609238" y="2227953"/>
            <a:ext cx="1464373" cy="1352636"/>
          </a:xfrm>
          <a:prstGeom prst="rect">
            <a:avLst/>
          </a:prstGeom>
          <a:noFill/>
          <a:ln w="3175">
            <a:solidFill>
              <a:srgbClr val="FF66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4573416" y="2229657"/>
            <a:ext cx="1506917" cy="4612551"/>
          </a:xfrm>
          <a:prstGeom prst="rect">
            <a:avLst/>
          </a:prstGeom>
          <a:noFill/>
          <a:ln w="3175">
            <a:solidFill>
              <a:srgbClr val="FF66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03" y="4858671"/>
            <a:ext cx="1199377" cy="1146203"/>
          </a:xfrm>
          <a:prstGeom prst="rect">
            <a:avLst/>
          </a:prstGeom>
          <a:noFill/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52" y="115080"/>
            <a:ext cx="1708737" cy="90458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258007" y="170970"/>
            <a:ext cx="593426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fr-FR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ccueil </a:t>
            </a:r>
            <a:r>
              <a:rPr lang="fr-F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fr-FR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amilles </a:t>
            </a:r>
            <a:r>
              <a:rPr lang="fr-FR" sz="2800" b="1" dirty="0">
                <a:solidFill>
                  <a:srgbClr val="FF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fr-FR" sz="2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ancer</a:t>
            </a:r>
            <a:br>
              <a:rPr lang="fr-FR" sz="28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FF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Activités 3ème trimestre 2018</a:t>
            </a:r>
            <a:endParaRPr lang="fr-FR" sz="2800" b="1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618308" y="1010240"/>
            <a:ext cx="71318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ateliers ont lieu dans nos locaux,</a:t>
            </a:r>
            <a:r>
              <a:rPr lang="fr-FR" sz="1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68 rue du Pont de Créteil – 94100 St-Maur </a:t>
            </a:r>
            <a:r>
              <a:rPr lang="fr-FR" sz="11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(sauf jours fériés)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25556" y="1370369"/>
            <a:ext cx="829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LUNDI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271654" y="1387954"/>
            <a:ext cx="1143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VENDREDI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881868" y="1387954"/>
            <a:ext cx="988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SAMEDI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48419" y="1385913"/>
            <a:ext cx="746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JEUDI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225380" y="1385913"/>
            <a:ext cx="1256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MERCREDI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870722" y="1374195"/>
            <a:ext cx="829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MARDI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141617" y="2300954"/>
            <a:ext cx="1273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14h -15h30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9316" y="2584969"/>
            <a:ext cx="14268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lundis</a:t>
            </a:r>
          </a:p>
          <a:p>
            <a:pPr algn="ctr"/>
            <a:r>
              <a:rPr lang="fr-FR" sz="14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Juin</a:t>
            </a:r>
          </a:p>
          <a:p>
            <a:pPr algn="ctr"/>
            <a:r>
              <a:rPr lang="fr-FR" sz="1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 9 et 16 Juillet</a:t>
            </a:r>
          </a:p>
          <a:p>
            <a:pPr algn="ctr"/>
            <a:r>
              <a:rPr lang="fr-FR" sz="1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et 27 Aout</a:t>
            </a:r>
          </a:p>
          <a:p>
            <a:pPr algn="ctr"/>
            <a:r>
              <a:rPr lang="fr-FR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lundis</a:t>
            </a:r>
          </a:p>
          <a:p>
            <a:pPr algn="ctr"/>
            <a:r>
              <a:rPr lang="fr-FR" sz="1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Septembre</a:t>
            </a:r>
          </a:p>
          <a:p>
            <a:pPr algn="ctr"/>
            <a:endParaRPr lang="fr-FR" sz="12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669236" y="2300954"/>
            <a:ext cx="1256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14h -15h30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155716" y="2303266"/>
            <a:ext cx="1279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33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10h30 -12h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7586631" y="2302247"/>
            <a:ext cx="153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10h30 – 12h30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213463" y="2292795"/>
            <a:ext cx="1327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17h – 18h30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562974" y="2300452"/>
            <a:ext cx="1539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14h15 – 16h30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645828" y="5894160"/>
            <a:ext cx="1310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17h – 17h45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107240" y="4262583"/>
            <a:ext cx="1362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17h – 18h30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631142" y="4263514"/>
            <a:ext cx="1318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16h – 16h45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556005" y="2629361"/>
            <a:ext cx="1497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 septembre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594443" y="6196583"/>
            <a:ext cx="14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Mêmes dates que les ateliers adultes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530435" y="4575184"/>
            <a:ext cx="152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et 17 Juillet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et 25 Septembre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043750" y="4559433"/>
            <a:ext cx="1528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et 26 Septembre</a:t>
            </a:r>
          </a:p>
          <a:p>
            <a:pPr algn="ctr"/>
            <a:r>
              <a:rPr lang="fr-FR" sz="12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(Pas d’atelier en Juillet et en Aout)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759196" y="2617355"/>
            <a:ext cx="121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Juillet</a:t>
            </a:r>
          </a:p>
          <a:p>
            <a:pPr algn="ctr"/>
            <a:r>
              <a:rPr lang="fr-FR" sz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Aout</a:t>
            </a:r>
          </a:p>
          <a:p>
            <a:pPr algn="ctr"/>
            <a:r>
              <a:rPr lang="fr-FR" sz="1200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Septembre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056178" y="2614719"/>
            <a:ext cx="15847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et 27 Juillet</a:t>
            </a:r>
          </a:p>
          <a:p>
            <a:pPr algn="ctr"/>
            <a:r>
              <a:rPr lang="fr-F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Aout</a:t>
            </a:r>
          </a:p>
          <a:p>
            <a:pPr algn="ctr"/>
            <a:r>
              <a:rPr lang="fr-F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et 21 Septembre</a:t>
            </a:r>
          </a:p>
          <a:p>
            <a:pPr algn="ctr"/>
            <a:endParaRPr lang="fr-FR" sz="1400" dirty="0">
              <a:solidFill>
                <a:srgbClr val="0070C0"/>
              </a:solidFill>
            </a:endParaRPr>
          </a:p>
          <a:p>
            <a:pPr algn="ctr"/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072980" y="2230890"/>
            <a:ext cx="1506917" cy="4611319"/>
          </a:xfrm>
          <a:prstGeom prst="rect">
            <a:avLst/>
          </a:prstGeom>
          <a:noFill/>
          <a:ln w="3175">
            <a:solidFill>
              <a:srgbClr val="0099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043751" y="2229658"/>
            <a:ext cx="1491060" cy="1357668"/>
          </a:xfrm>
          <a:prstGeom prst="rect">
            <a:avLst/>
          </a:prstGeom>
          <a:noFill/>
          <a:ln w="3175"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578627" y="2243603"/>
            <a:ext cx="1449783" cy="1358889"/>
          </a:xfrm>
          <a:prstGeom prst="rect">
            <a:avLst/>
          </a:prstGeom>
          <a:noFill/>
          <a:ln w="3175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1578627" y="4187742"/>
            <a:ext cx="1427300" cy="265446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3061562" y="4187742"/>
            <a:ext cx="1464373" cy="1021035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2001" y="2228436"/>
            <a:ext cx="1506917" cy="4613773"/>
          </a:xfrm>
          <a:prstGeom prst="rect">
            <a:avLst/>
          </a:prstGeom>
          <a:noFill/>
          <a:ln w="3175">
            <a:solidFill>
              <a:srgbClr val="47CF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062604" y="2598461"/>
            <a:ext cx="144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mercredis 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4578930" y="2509633"/>
            <a:ext cx="14672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Tous les jeudis en Septembre</a:t>
            </a:r>
          </a:p>
          <a:p>
            <a:pPr algn="ctr"/>
            <a:endParaRPr lang="fr-FR" sz="1400" b="1" dirty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fr-FR" sz="1200" dirty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1200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et 26 Juillet</a:t>
            </a:r>
          </a:p>
          <a:p>
            <a:pPr algn="ctr"/>
            <a:r>
              <a:rPr lang="fr-FR" sz="1200" dirty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et 23 Aout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56FA1-48ED-4F95-8253-E34607DE7954}"/>
              </a:ext>
            </a:extLst>
          </p:cNvPr>
          <p:cNvSpPr/>
          <p:nvPr/>
        </p:nvSpPr>
        <p:spPr>
          <a:xfrm>
            <a:off x="3044857" y="5256201"/>
            <a:ext cx="1507979" cy="522425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Yoga</a:t>
            </a:r>
            <a:b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malades et proches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6D28B38D-8D2B-43B9-9559-EADC371B130D}"/>
              </a:ext>
            </a:extLst>
          </p:cNvPr>
          <p:cNvSpPr txBox="1"/>
          <p:nvPr/>
        </p:nvSpPr>
        <p:spPr>
          <a:xfrm>
            <a:off x="3108003" y="6214596"/>
            <a:ext cx="135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Dates à venir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60E8E1E-84AF-41ED-8BA1-68CD6371A9D9}"/>
              </a:ext>
            </a:extLst>
          </p:cNvPr>
          <p:cNvSpPr txBox="1"/>
          <p:nvPr/>
        </p:nvSpPr>
        <p:spPr>
          <a:xfrm>
            <a:off x="3164021" y="5898481"/>
            <a:ext cx="126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17h – 18h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309D78E-1F6C-47C2-9B54-DACF57ECC15D}"/>
              </a:ext>
            </a:extLst>
          </p:cNvPr>
          <p:cNvSpPr/>
          <p:nvPr/>
        </p:nvSpPr>
        <p:spPr>
          <a:xfrm>
            <a:off x="7658957" y="3617735"/>
            <a:ext cx="1454947" cy="52242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Sophrologie </a:t>
            </a: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proches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5F76F1D-8785-450D-BD62-45FC56ECBC73}"/>
              </a:ext>
            </a:extLst>
          </p:cNvPr>
          <p:cNvSpPr/>
          <p:nvPr/>
        </p:nvSpPr>
        <p:spPr>
          <a:xfrm>
            <a:off x="7648467" y="1658324"/>
            <a:ext cx="1454947" cy="51593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 de proches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75162CE-0AAD-42AD-98D7-4ADE9DEE770E}"/>
              </a:ext>
            </a:extLst>
          </p:cNvPr>
          <p:cNvSpPr/>
          <p:nvPr/>
        </p:nvSpPr>
        <p:spPr>
          <a:xfrm>
            <a:off x="6115051" y="1658324"/>
            <a:ext cx="1501410" cy="52242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Art-Thérapie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5F5AFE9-5DA9-4E2C-92D0-412AF0A5B5ED}"/>
              </a:ext>
            </a:extLst>
          </p:cNvPr>
          <p:cNvSpPr/>
          <p:nvPr/>
        </p:nvSpPr>
        <p:spPr>
          <a:xfrm>
            <a:off x="4582843" y="1654514"/>
            <a:ext cx="1513720" cy="513806"/>
          </a:xfrm>
          <a:prstGeom prst="rect">
            <a:avLst/>
          </a:prstGeom>
          <a:solidFill>
            <a:srgbClr val="FF66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 d’écoute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650B40C-9768-402C-A4CA-2D613D66323D}"/>
              </a:ext>
            </a:extLst>
          </p:cNvPr>
          <p:cNvSpPr/>
          <p:nvPr/>
        </p:nvSpPr>
        <p:spPr>
          <a:xfrm>
            <a:off x="3053177" y="1658650"/>
            <a:ext cx="1500961" cy="522425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Activité Physique Adaptée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B526381-CDC0-4BCE-921F-28D39E9CA44B}"/>
              </a:ext>
            </a:extLst>
          </p:cNvPr>
          <p:cNvSpPr/>
          <p:nvPr/>
        </p:nvSpPr>
        <p:spPr>
          <a:xfrm>
            <a:off x="3043749" y="3626773"/>
            <a:ext cx="1509798" cy="5224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Méditation</a:t>
            </a:r>
            <a:b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malades et proches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9D1BD3C-F53F-497D-854C-91BFEA28A1F9}"/>
              </a:ext>
            </a:extLst>
          </p:cNvPr>
          <p:cNvSpPr/>
          <p:nvPr/>
        </p:nvSpPr>
        <p:spPr>
          <a:xfrm>
            <a:off x="1571107" y="1651830"/>
            <a:ext cx="1464374" cy="52242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Ecriture et Traces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41399B1-68C1-4DB0-B038-0F5413872CEF}"/>
              </a:ext>
            </a:extLst>
          </p:cNvPr>
          <p:cNvSpPr/>
          <p:nvPr/>
        </p:nvSpPr>
        <p:spPr>
          <a:xfrm>
            <a:off x="1569096" y="3623434"/>
            <a:ext cx="1454947" cy="5224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Modelage Argile Adultes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36012DD-8B99-439E-BA27-9B2EF2DA3A27}"/>
              </a:ext>
            </a:extLst>
          </p:cNvPr>
          <p:cNvSpPr/>
          <p:nvPr/>
        </p:nvSpPr>
        <p:spPr>
          <a:xfrm>
            <a:off x="1574969" y="5263821"/>
            <a:ext cx="1442110" cy="5242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Modelage Argile Enfants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E954BC6-A55C-4E38-9958-769229F86F3C}"/>
              </a:ext>
            </a:extLst>
          </p:cNvPr>
          <p:cNvSpPr/>
          <p:nvPr/>
        </p:nvSpPr>
        <p:spPr>
          <a:xfrm>
            <a:off x="41429" y="1651034"/>
            <a:ext cx="1501084" cy="4888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Sophrologie</a:t>
            </a:r>
            <a:br>
              <a:rPr lang="fr-FR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malades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62CB07F-EF92-431D-AB83-B9ED54025513}"/>
              </a:ext>
            </a:extLst>
          </p:cNvPr>
          <p:cNvSpPr/>
          <p:nvPr/>
        </p:nvSpPr>
        <p:spPr>
          <a:xfrm>
            <a:off x="7609239" y="4183117"/>
            <a:ext cx="1464373" cy="2647371"/>
          </a:xfrm>
          <a:prstGeom prst="rect">
            <a:avLst/>
          </a:prstGeom>
          <a:noFill/>
          <a:ln w="3175">
            <a:solidFill>
              <a:srgbClr val="00CC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D254C3C8-ECEA-4A5F-85A7-8AFBB1564638}"/>
              </a:ext>
            </a:extLst>
          </p:cNvPr>
          <p:cNvSpPr txBox="1"/>
          <p:nvPr/>
        </p:nvSpPr>
        <p:spPr>
          <a:xfrm>
            <a:off x="7714446" y="5599242"/>
            <a:ext cx="1429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11h –12h30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07AE5237-7E6D-4919-B6AC-AACD69419B33}"/>
              </a:ext>
            </a:extLst>
          </p:cNvPr>
          <p:cNvSpPr txBox="1"/>
          <p:nvPr/>
        </p:nvSpPr>
        <p:spPr>
          <a:xfrm>
            <a:off x="7609239" y="5857321"/>
            <a:ext cx="1472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et 21 Juillet</a:t>
            </a:r>
          </a:p>
          <a:p>
            <a:pPr algn="ctr"/>
            <a:r>
              <a:rPr lang="fr-FR" sz="12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et 25 Aout</a:t>
            </a:r>
          </a:p>
          <a:p>
            <a:pPr algn="ctr"/>
            <a:r>
              <a:rPr lang="fr-FR" sz="12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et 15 Septembre.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699ACB6-4C21-4AE6-8F68-908B5344B08C}"/>
              </a:ext>
            </a:extLst>
          </p:cNvPr>
          <p:cNvSpPr/>
          <p:nvPr/>
        </p:nvSpPr>
        <p:spPr>
          <a:xfrm>
            <a:off x="3061452" y="5812718"/>
            <a:ext cx="1464373" cy="1029490"/>
          </a:xfrm>
          <a:prstGeom prst="rect">
            <a:avLst/>
          </a:prstGeom>
          <a:noFill/>
          <a:ln w="3175">
            <a:solidFill>
              <a:srgbClr val="CC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E120626-6492-4F1D-8B6F-588B609BEF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051" y="5263821"/>
            <a:ext cx="2978855" cy="1542466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93E44508-CB5E-4A80-AF60-90D6ACE7091B}"/>
              </a:ext>
            </a:extLst>
          </p:cNvPr>
          <p:cNvSpPr txBox="1"/>
          <p:nvPr/>
        </p:nvSpPr>
        <p:spPr>
          <a:xfrm>
            <a:off x="7716197" y="5036850"/>
            <a:ext cx="1333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13h30 – 15h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F94ECBD5-762E-4652-A1A4-3249EA8F9EE4}"/>
              </a:ext>
            </a:extLst>
          </p:cNvPr>
          <p:cNvSpPr txBox="1"/>
          <p:nvPr/>
        </p:nvSpPr>
        <p:spPr>
          <a:xfrm>
            <a:off x="7653916" y="5320201"/>
            <a:ext cx="1380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Septembre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7A5249A7-C57F-4D5A-9934-D8F81AADDA8D}"/>
              </a:ext>
            </a:extLst>
          </p:cNvPr>
          <p:cNvSpPr txBox="1"/>
          <p:nvPr/>
        </p:nvSpPr>
        <p:spPr>
          <a:xfrm>
            <a:off x="7636670" y="4314263"/>
            <a:ext cx="1365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18h30 – 20h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F72ADF-160F-463B-9B67-F5204DC4013F}"/>
              </a:ext>
            </a:extLst>
          </p:cNvPr>
          <p:cNvSpPr/>
          <p:nvPr/>
        </p:nvSpPr>
        <p:spPr>
          <a:xfrm>
            <a:off x="7621165" y="4622040"/>
            <a:ext cx="1413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fr-FR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200" dirty="0">
                <a:solidFill>
                  <a:srgbClr val="00CC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Juillet</a:t>
            </a:r>
          </a:p>
        </p:txBody>
      </p:sp>
    </p:spTree>
    <p:extLst>
      <p:ext uri="{BB962C8B-B14F-4D97-AF65-F5344CB8AC3E}">
        <p14:creationId xmlns:p14="http://schemas.microsoft.com/office/powerpoint/2010/main" val="392499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194</Words>
  <Application>Microsoft Office PowerPoint</Application>
  <PresentationFormat>Affichage à l'écran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 BRIAND</dc:creator>
  <cp:lastModifiedBy>MONVILLE MICHELE</cp:lastModifiedBy>
  <cp:revision>128</cp:revision>
  <cp:lastPrinted>2017-12-21T11:53:35Z</cp:lastPrinted>
  <dcterms:created xsi:type="dcterms:W3CDTF">2016-03-15T16:11:17Z</dcterms:created>
  <dcterms:modified xsi:type="dcterms:W3CDTF">2018-07-04T16:30:19Z</dcterms:modified>
</cp:coreProperties>
</file>