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13B8F05-5E24-5A45-6B0C-447F2A2E6B2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4866" cy="50093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06" tIns="48298" rIns="96606" bIns="482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3C84EB-FF17-7DDD-A6F0-E2A40C090EF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901699" y="0"/>
            <a:ext cx="2984866" cy="50093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06" tIns="48298" rIns="96606" bIns="48298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EE996E3-0B91-4130-BD67-AB456F8A7C7F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B49C716C-B748-4D60-D7CC-95607DA19B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9802" y="750886"/>
            <a:ext cx="5008561" cy="375760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C113804B-3A30-18D3-AE34-403DCFF9966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8817" y="4758885"/>
            <a:ext cx="5510531" cy="4508421"/>
          </a:xfrm>
          <a:prstGeom prst="rect">
            <a:avLst/>
          </a:prstGeom>
          <a:noFill/>
          <a:ln>
            <a:noFill/>
          </a:ln>
        </p:spPr>
        <p:txBody>
          <a:bodyPr vert="horz" wrap="square" lIns="96606" tIns="48298" rIns="96606" bIns="48298" anchor="t" anchorCtr="0" compatLnSpc="1">
            <a:no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34CF71-A248-798B-B4C9-46F4939CA53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16041"/>
            <a:ext cx="2984866" cy="50093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06" tIns="48298" rIns="96606" bIns="48298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D56892-9A67-23C0-AFD4-0714B0BD57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01699" y="9516041"/>
            <a:ext cx="2984866" cy="50093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06" tIns="48298" rIns="96606" bIns="48298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DADFCBA-16E4-4FE7-AF3E-C2949E1642D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92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5E5541B-3E64-6ABF-FB15-A824E7B961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161B4548-6376-71F7-AFD0-B2C20FD8F1F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5248B5-B95C-E9D1-DE61-662C8D03BD2D}"/>
              </a:ext>
            </a:extLst>
          </p:cNvPr>
          <p:cNvSpPr txBox="1"/>
          <p:nvPr/>
        </p:nvSpPr>
        <p:spPr>
          <a:xfrm>
            <a:off x="3901699" y="9516041"/>
            <a:ext cx="2984866" cy="5009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6606" tIns="48298" rIns="96606" bIns="4829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B9C320-8B0F-4BDB-876E-845223578B36}" type="slidenum">
              <a:t>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EAD18-4468-3166-8BE8-04CAFF43984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B14B82-6E0E-347B-DF33-B93C2C3A3A4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66E43D-7CD1-7916-C819-9D0F02E2DA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831610-4241-4719-8A28-FC1DE70BFB7A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E00414-3F67-CE25-D124-80BE070DA7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F02826-C978-701E-57B1-9B6860F853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302C1C-3D46-4A61-A42E-D826D2CEB9A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6633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D1EEA-6D35-3A75-E9F7-813668E057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E6CB62-D500-C7D0-C891-B415095549F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2BCCF3-B4DD-FE3A-318E-24EF8871FE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D977E5-3F30-4600-AC57-29BA7B0F7D22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94565F-BED3-F921-E252-37E9328318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C66E12-87FB-5625-51C6-D23090C7BE2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E9A6EC-5FD1-4088-AB96-44204DFA62B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49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CEB050-6D25-5861-FA00-72D9B9F5F72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7151D3-CD45-4F93-7825-2A527F1A175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C64358-222A-F1ED-9AAF-63AE6DDB81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B70712-15EB-4C7C-93EB-58B80A53998D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9B4B47-9ABB-AD48-AF32-752A4C6124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058AB9-9F45-844F-8E24-F7AEE522B3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D826DE-AACC-4124-B102-C530468D853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92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6BB6D2-34D8-960C-79F6-47C73E88C5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48BFD-F222-7E9E-D7BE-D7D078A042D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1EF646-84E6-BE2F-D890-DAF05BFC74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F1891A-C0FB-4DD1-88E4-46C415A84A5C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8BBD99-3D70-46E1-0206-EA8AB58173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6F4EEE-7BBB-0C01-994B-C9A0F10BE5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554F7E-ADA6-4494-8E5E-3B85DC36E80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2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0898A-E62E-D8FA-A456-3DA2A2B3D7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EC8947-ED9C-3896-D584-4E80678C5C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812D94-FFE8-68A1-3EB9-B479D9E4E2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1E04C4-DF46-4FBD-BCBA-67D83A8D906A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7C9442-63B6-17AB-00D9-D0B9A7BAD0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374817-C5D2-ECD3-2095-69687167CC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A7D413-939B-4CED-B0F0-0A3B96F9020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82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18672-D06A-9627-DE31-F03A198492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318374-E15E-74D4-4594-855DCE544C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2F8AAA-79B5-56EB-DEF3-6087DC7AB41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FBCB59-132A-1084-BBB5-F58A231135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3633A5-BDB2-4A53-9909-9A16976AAB6B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05FE86-72BB-FC42-87AE-745DDDC496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8C053C-3DE9-9F02-30D0-5DEF675EF5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AF6FDA-5AF1-4B15-A611-A81E497AC53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40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8C7465-8DB5-6DA9-1399-F926194A16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E8A30A-2AD0-A1E6-7690-894E5577E9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13586F-F5C8-B924-08BB-183493E0A01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0BB658-3909-E0CB-51B5-AD84B575B6F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57B7BD-6638-B211-3363-824086E8880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6CC610B-AA37-B744-EE81-F4B7ECE294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ACA89B-BB2B-446B-A675-0E27A533496F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EFC9D6-A5C9-9C7C-7745-6B9C027BF5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6C1246-81FC-98CB-2BA5-8F6B167758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AE882D-BBE6-4EA2-8DD6-230A52F68E6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46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E56FA-E4F2-3D87-44A1-64235B8F73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2B5033-E678-BB51-6022-4E55857E4D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EAB8FC-F4C9-4836-A7DB-AA73BC340D71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0E3E57-1E5A-781E-23EC-E09B59A0A9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AAD515-9823-AFA8-5C1C-E34C3A007A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CC91FE-D9E4-45C6-A68F-8F5DBF2C919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8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6F195F-0405-DE27-A060-0AFA33B2D2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2ACD1C-F8B4-4F45-B34D-52C2EBC532E7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8EBE7-D3FE-2AED-7FB2-FC4A1FA2AE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C65351-AADF-B82D-987B-9B3121E31F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CDDDB6-5EC6-4292-BB36-297F03A3F5D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16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5C511-9230-A49A-3360-F352B39F95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5BC735-0FB4-BC2F-1F44-D72F853397A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A1770D-7F16-5F01-0E11-746629BDC6E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6CA8B3-2B4E-65A3-8A26-0009DD453F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34AA4D-C2C3-4C10-8E34-0C8940DBD112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46EB6F-4F5B-2F4F-B965-AB1FB1B95E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4CE45F-8934-DAFB-6014-9EEB858183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9129D-BBB1-45C8-8349-B627453C0AC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3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DA8CD4-D2FA-7D7B-C47C-D462B32D3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FFC2CA2-6997-DDEE-E907-279181494E3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12B43D-8D97-F619-9F03-BF87D014F5C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BFEC31-58CA-1773-A66D-7C30CD863B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A55540-37E8-4125-AF65-617A95A317B4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B7811B-9A41-F38B-9115-3285665ED4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C49260-7199-F0E0-4317-1D0E43EC8A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0855DB-B0A5-4E2C-8C02-6B8A0607312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7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1235ED-0A91-2D3F-A288-99ED01B4DC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A9FA0C-FD18-9D22-1B80-DF758EDCC1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1BA664-6EA4-887B-DF66-E0AC33F6BB1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78628E9-F9E4-42C2-A13C-8A877D91C107}" type="datetime1">
              <a:rPr lang="fr-FR"/>
              <a:pPr lvl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F2E9BA-7C34-7367-3944-E1465EF05C0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324870-9400-BDF9-D2BE-D5A6D18E5D3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A0A3D41-2704-4E8C-A83F-30E422F6867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C0BDFA0A-ACC2-DC33-EEDA-C1D908805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740"/>
            <a:ext cx="1708739" cy="90458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6" name="Organigramme : Connecteur 65">
            <a:extLst>
              <a:ext uri="{FF2B5EF4-FFF2-40B4-BE49-F238E27FC236}">
                <a16:creationId xmlns:a16="http://schemas.microsoft.com/office/drawing/2014/main" id="{D3BE317E-732F-D21A-1441-79DF8270C13A}"/>
              </a:ext>
            </a:extLst>
          </p:cNvPr>
          <p:cNvSpPr/>
          <p:nvPr/>
        </p:nvSpPr>
        <p:spPr>
          <a:xfrm>
            <a:off x="7923912" y="6129137"/>
            <a:ext cx="831468" cy="62112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Organigramme : Connecteur 59">
            <a:extLst>
              <a:ext uri="{FF2B5EF4-FFF2-40B4-BE49-F238E27FC236}">
                <a16:creationId xmlns:a16="http://schemas.microsoft.com/office/drawing/2014/main" id="{E97FC43E-33EB-D5D6-4AF6-31A6EAEF4D29}"/>
              </a:ext>
            </a:extLst>
          </p:cNvPr>
          <p:cNvSpPr/>
          <p:nvPr/>
        </p:nvSpPr>
        <p:spPr>
          <a:xfrm>
            <a:off x="7138323" y="1"/>
            <a:ext cx="1686773" cy="12896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37">
            <a:extLst>
              <a:ext uri="{FF2B5EF4-FFF2-40B4-BE49-F238E27FC236}">
                <a16:creationId xmlns:a16="http://schemas.microsoft.com/office/drawing/2014/main" id="{6C2083B7-F293-02A4-4E92-CFA42E763846}"/>
              </a:ext>
            </a:extLst>
          </p:cNvPr>
          <p:cNvSpPr/>
          <p:nvPr/>
        </p:nvSpPr>
        <p:spPr>
          <a:xfrm>
            <a:off x="4694629" y="4065252"/>
            <a:ext cx="1338400" cy="403405"/>
          </a:xfrm>
          <a:prstGeom prst="rect">
            <a:avLst/>
          </a:prstGeom>
          <a:solidFill>
            <a:srgbClr val="2E75B6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Soirée Endeuillés</a:t>
            </a: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0B68BD21-0F55-1159-D8FA-FE6B66A782B3}"/>
              </a:ext>
            </a:extLst>
          </p:cNvPr>
          <p:cNvSpPr txBox="1"/>
          <p:nvPr/>
        </p:nvSpPr>
        <p:spPr>
          <a:xfrm>
            <a:off x="2718095" y="114992"/>
            <a:ext cx="4375630" cy="830997"/>
          </a:xfrm>
          <a:prstGeom prst="rect">
            <a:avLst/>
          </a:prstGeom>
          <a:solidFill>
            <a:srgbClr val="DCE6F2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rgbClr val="FFC00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A</a:t>
            </a:r>
            <a:r>
              <a:rPr lang="fr-FR" sz="2800" b="1" i="0" u="none" strike="noStrike" kern="1200" cap="none" spc="0" baseline="0" dirty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ccueil </a:t>
            </a:r>
            <a:r>
              <a:rPr lang="fr-FR" sz="2800" b="1" i="0" u="none" strike="noStrike" kern="1200" cap="none" spc="0" baseline="0" dirty="0">
                <a:solidFill>
                  <a:srgbClr val="558ED5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F</a:t>
            </a:r>
            <a:r>
              <a:rPr lang="fr-FR" sz="2800" b="1" i="0" u="none" strike="noStrike" kern="1200" cap="none" spc="0" baseline="0" dirty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amilles </a:t>
            </a:r>
            <a:r>
              <a:rPr lang="fr-FR" sz="2800" b="1" i="0" u="none" strike="noStrike" kern="1200" cap="none" spc="0" baseline="0" dirty="0">
                <a:solidFill>
                  <a:srgbClr val="FF3399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C</a:t>
            </a:r>
            <a:r>
              <a:rPr lang="fr-FR" sz="2800" b="1" i="0" u="none" strike="noStrike" kern="1200" cap="none" spc="0" baseline="0" dirty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ancer</a:t>
            </a:r>
            <a:br>
              <a:rPr lang="fr-FR" sz="28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</a:br>
            <a:r>
              <a:rPr lang="fr-FR" sz="2000" b="1" i="0" u="none" strike="noStrike" kern="1200" cap="none" spc="0" baseline="0" dirty="0">
                <a:solidFill>
                  <a:srgbClr val="FF3399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Activités 3 </a:t>
            </a:r>
            <a:r>
              <a:rPr lang="fr-FR" sz="2000" b="1" i="0" u="none" strike="noStrike" kern="1200" cap="none" spc="0" baseline="0" dirty="0" err="1">
                <a:solidFill>
                  <a:srgbClr val="FF3399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ème</a:t>
            </a:r>
            <a:r>
              <a:rPr lang="fr-FR" sz="2000" b="1" i="0" u="none" strike="noStrike" kern="1200" cap="none" spc="0" baseline="0" dirty="0">
                <a:solidFill>
                  <a:srgbClr val="FF3399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 trimestre 2023</a:t>
            </a:r>
            <a:endParaRPr lang="fr-FR" sz="2800" b="1" i="0" u="none" strike="noStrike" kern="1200" cap="none" spc="0" baseline="0" dirty="0">
              <a:solidFill>
                <a:srgbClr val="FF3399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5" name="ZoneTexte 21">
            <a:extLst>
              <a:ext uri="{FF2B5EF4-FFF2-40B4-BE49-F238E27FC236}">
                <a16:creationId xmlns:a16="http://schemas.microsoft.com/office/drawing/2014/main" id="{18E49239-9583-6F77-519D-1F228FE88E7E}"/>
              </a:ext>
            </a:extLst>
          </p:cNvPr>
          <p:cNvSpPr txBox="1"/>
          <p:nvPr/>
        </p:nvSpPr>
        <p:spPr>
          <a:xfrm>
            <a:off x="2627784" y="994748"/>
            <a:ext cx="5323746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 68 rue du Pont de Créteil – 94100 St-Maur </a:t>
            </a:r>
            <a:r>
              <a:rPr lang="fr-FR" sz="1100" b="0" i="0" u="none" strike="noStrike" kern="1200" cap="none" spc="0" baseline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(sauf jours fériés) </a:t>
            </a:r>
          </a:p>
        </p:txBody>
      </p:sp>
      <p:sp>
        <p:nvSpPr>
          <p:cNvPr id="6" name="ZoneTexte 7">
            <a:extLst>
              <a:ext uri="{FF2B5EF4-FFF2-40B4-BE49-F238E27FC236}">
                <a16:creationId xmlns:a16="http://schemas.microsoft.com/office/drawing/2014/main" id="{C32C8FB4-728F-9B68-1B8C-216B810A67EE}"/>
              </a:ext>
            </a:extLst>
          </p:cNvPr>
          <p:cNvSpPr txBox="1"/>
          <p:nvPr/>
        </p:nvSpPr>
        <p:spPr>
          <a:xfrm>
            <a:off x="383362" y="1385910"/>
            <a:ext cx="82993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LUNDI</a:t>
            </a:r>
          </a:p>
        </p:txBody>
      </p:sp>
      <p:sp>
        <p:nvSpPr>
          <p:cNvPr id="7" name="ZoneTexte 8">
            <a:extLst>
              <a:ext uri="{FF2B5EF4-FFF2-40B4-BE49-F238E27FC236}">
                <a16:creationId xmlns:a16="http://schemas.microsoft.com/office/drawing/2014/main" id="{1D58871F-34E1-B93F-7272-9064F8CA67EC}"/>
              </a:ext>
            </a:extLst>
          </p:cNvPr>
          <p:cNvSpPr txBox="1"/>
          <p:nvPr/>
        </p:nvSpPr>
        <p:spPr>
          <a:xfrm>
            <a:off x="1947909" y="1401455"/>
            <a:ext cx="82993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MARDI</a:t>
            </a:r>
          </a:p>
        </p:txBody>
      </p:sp>
      <p:sp>
        <p:nvSpPr>
          <p:cNvPr id="8" name="ZoneTexte 9">
            <a:extLst>
              <a:ext uri="{FF2B5EF4-FFF2-40B4-BE49-F238E27FC236}">
                <a16:creationId xmlns:a16="http://schemas.microsoft.com/office/drawing/2014/main" id="{B1FDE725-3CB2-8C3C-74C6-2FF167EFA52E}"/>
              </a:ext>
            </a:extLst>
          </p:cNvPr>
          <p:cNvSpPr txBox="1"/>
          <p:nvPr/>
        </p:nvSpPr>
        <p:spPr>
          <a:xfrm>
            <a:off x="3265935" y="1370365"/>
            <a:ext cx="123584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MERCREDI</a:t>
            </a:r>
          </a:p>
        </p:txBody>
      </p:sp>
      <p:sp>
        <p:nvSpPr>
          <p:cNvPr id="9" name="ZoneTexte 10">
            <a:extLst>
              <a:ext uri="{FF2B5EF4-FFF2-40B4-BE49-F238E27FC236}">
                <a16:creationId xmlns:a16="http://schemas.microsoft.com/office/drawing/2014/main" id="{AE14BA62-DBF1-9F4F-5DE6-E5E93240D57B}"/>
              </a:ext>
            </a:extLst>
          </p:cNvPr>
          <p:cNvSpPr txBox="1"/>
          <p:nvPr/>
        </p:nvSpPr>
        <p:spPr>
          <a:xfrm>
            <a:off x="4974409" y="1401455"/>
            <a:ext cx="746909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JEUDI</a:t>
            </a:r>
          </a:p>
        </p:txBody>
      </p:sp>
      <p:sp>
        <p:nvSpPr>
          <p:cNvPr id="10" name="ZoneTexte 11">
            <a:extLst>
              <a:ext uri="{FF2B5EF4-FFF2-40B4-BE49-F238E27FC236}">
                <a16:creationId xmlns:a16="http://schemas.microsoft.com/office/drawing/2014/main" id="{AA60F761-B35E-EBC3-A102-9C948030AA0C}"/>
              </a:ext>
            </a:extLst>
          </p:cNvPr>
          <p:cNvSpPr txBox="1"/>
          <p:nvPr/>
        </p:nvSpPr>
        <p:spPr>
          <a:xfrm>
            <a:off x="6159444" y="1387949"/>
            <a:ext cx="1143731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VENDREDI</a:t>
            </a:r>
          </a:p>
        </p:txBody>
      </p:sp>
      <p:sp>
        <p:nvSpPr>
          <p:cNvPr id="11" name="ZoneTexte 12">
            <a:extLst>
              <a:ext uri="{FF2B5EF4-FFF2-40B4-BE49-F238E27FC236}">
                <a16:creationId xmlns:a16="http://schemas.microsoft.com/office/drawing/2014/main" id="{14BE35FA-C711-E2BE-022B-D1B6F7013FDC}"/>
              </a:ext>
            </a:extLst>
          </p:cNvPr>
          <p:cNvSpPr txBox="1"/>
          <p:nvPr/>
        </p:nvSpPr>
        <p:spPr>
          <a:xfrm>
            <a:off x="7723881" y="1370365"/>
            <a:ext cx="988759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00206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SAMEDI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422ABA4D-30E0-48C4-3D25-F2914A2D738B}"/>
              </a:ext>
            </a:extLst>
          </p:cNvPr>
          <p:cNvSpPr/>
          <p:nvPr/>
        </p:nvSpPr>
        <p:spPr>
          <a:xfrm>
            <a:off x="47585" y="1709233"/>
            <a:ext cx="1524871" cy="5047680"/>
          </a:xfrm>
          <a:prstGeom prst="rect">
            <a:avLst/>
          </a:prstGeom>
          <a:noFill/>
          <a:ln w="25402" cap="flat">
            <a:solidFill>
              <a:srgbClr val="8EB4E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6DCD5464-4CAF-77C3-F935-E4E8916794ED}"/>
              </a:ext>
            </a:extLst>
          </p:cNvPr>
          <p:cNvSpPr/>
          <p:nvPr/>
        </p:nvSpPr>
        <p:spPr>
          <a:xfrm>
            <a:off x="1591860" y="1711272"/>
            <a:ext cx="1455084" cy="5045640"/>
          </a:xfrm>
          <a:prstGeom prst="rect">
            <a:avLst/>
          </a:prstGeom>
          <a:noFill/>
          <a:ln w="25402" cap="flat">
            <a:solidFill>
              <a:srgbClr val="8EB4E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B8B9A7E7-F453-A5FD-EF60-65DBA1680FAD}"/>
              </a:ext>
            </a:extLst>
          </p:cNvPr>
          <p:cNvSpPr/>
          <p:nvPr/>
        </p:nvSpPr>
        <p:spPr>
          <a:xfrm>
            <a:off x="3063267" y="1710814"/>
            <a:ext cx="1615817" cy="5046098"/>
          </a:xfrm>
          <a:prstGeom prst="rect">
            <a:avLst/>
          </a:prstGeom>
          <a:noFill/>
          <a:ln w="25402" cap="flat">
            <a:solidFill>
              <a:srgbClr val="8EB4E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7119F502-08F3-1E20-BF38-DAF1F9CE75EB}"/>
              </a:ext>
            </a:extLst>
          </p:cNvPr>
          <p:cNvSpPr/>
          <p:nvPr/>
        </p:nvSpPr>
        <p:spPr>
          <a:xfrm>
            <a:off x="4679085" y="1710814"/>
            <a:ext cx="1368152" cy="5046098"/>
          </a:xfrm>
          <a:prstGeom prst="rect">
            <a:avLst/>
          </a:prstGeom>
          <a:noFill/>
          <a:ln w="25402" cap="flat">
            <a:solidFill>
              <a:srgbClr val="8EB4E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DBDFDA32-9BE8-56CD-0DFB-4421E1D59B58}"/>
              </a:ext>
            </a:extLst>
          </p:cNvPr>
          <p:cNvSpPr/>
          <p:nvPr/>
        </p:nvSpPr>
        <p:spPr>
          <a:xfrm>
            <a:off x="6055092" y="1710814"/>
            <a:ext cx="1486951" cy="5040976"/>
          </a:xfrm>
          <a:prstGeom prst="rect">
            <a:avLst/>
          </a:prstGeom>
          <a:noFill/>
          <a:ln w="25402" cap="flat">
            <a:solidFill>
              <a:srgbClr val="8EB4E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C260978F-9C5E-69A0-5CEA-0A998E67CD5F}"/>
              </a:ext>
            </a:extLst>
          </p:cNvPr>
          <p:cNvSpPr/>
          <p:nvPr/>
        </p:nvSpPr>
        <p:spPr>
          <a:xfrm>
            <a:off x="7515938" y="1703536"/>
            <a:ext cx="1574267" cy="5048253"/>
          </a:xfrm>
          <a:prstGeom prst="rect">
            <a:avLst/>
          </a:prstGeom>
          <a:noFill/>
          <a:ln w="25402" cap="flat">
            <a:solidFill>
              <a:srgbClr val="8EB4E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9FCFFA52-77B2-E260-5DD1-6E2A2A7A1BCC}"/>
              </a:ext>
            </a:extLst>
          </p:cNvPr>
          <p:cNvSpPr/>
          <p:nvPr/>
        </p:nvSpPr>
        <p:spPr>
          <a:xfrm>
            <a:off x="6071858" y="3280562"/>
            <a:ext cx="1434615" cy="438582"/>
          </a:xfrm>
          <a:prstGeom prst="rect">
            <a:avLst/>
          </a:prstGeom>
          <a:solidFill>
            <a:srgbClr val="CC0099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Qi Gong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malades et proches</a:t>
            </a:r>
          </a:p>
        </p:txBody>
      </p:sp>
      <p:sp>
        <p:nvSpPr>
          <p:cNvPr id="20" name="ZoneTexte 22">
            <a:extLst>
              <a:ext uri="{FF2B5EF4-FFF2-40B4-BE49-F238E27FC236}">
                <a16:creationId xmlns:a16="http://schemas.microsoft.com/office/drawing/2014/main" id="{55981FEB-1A5A-D82F-85D4-338AC280600B}"/>
              </a:ext>
            </a:extLst>
          </p:cNvPr>
          <p:cNvSpPr txBox="1"/>
          <p:nvPr/>
        </p:nvSpPr>
        <p:spPr>
          <a:xfrm>
            <a:off x="35775" y="3223571"/>
            <a:ext cx="1495730" cy="21852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B0F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14h - 15h30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B0F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Tous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B0F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Les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B0F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 lundis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800" b="1" i="0" u="none" strike="noStrike" kern="1200" cap="none" spc="0" baseline="0" dirty="0">
              <a:uFillTx/>
              <a:latin typeface="Arial Black" panose="020B0A04020102020204" pitchFamily="34" charset="0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Sauf le 07 et 14 </a:t>
            </a:r>
            <a:r>
              <a:rPr lang="fr-FR" sz="800" dirty="0">
                <a:latin typeface="Arial Black" panose="020B0A04020102020204" pitchFamily="34" charset="0"/>
              </a:rPr>
              <a:t>Août</a:t>
            </a:r>
            <a:endParaRPr lang="fr-FR" sz="800" b="1" i="0" u="none" strike="noStrike" kern="1200" cap="none" spc="0" baseline="0" dirty="0">
              <a:uFillTx/>
              <a:latin typeface="Arial Black" panose="020B0A04020102020204" pitchFamily="34" charset="0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dirty="0"/>
              <a:t> </a:t>
            </a:r>
            <a:endParaRPr lang="fr-FR" sz="1200" b="1" i="0" u="none" strike="noStrike" kern="1200" cap="none" spc="0" baseline="0" dirty="0">
              <a:solidFill>
                <a:srgbClr val="00B0F0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B0F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En présentiel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 dirty="0">
              <a:solidFill>
                <a:srgbClr val="00B0F0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B0F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16h - 17h30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1" u="none" strike="noStrike" kern="1200" cap="none" spc="0" baseline="0" dirty="0">
              <a:solidFill>
                <a:srgbClr val="00B0F0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1" u="none" strike="noStrike" kern="1200" cap="none" spc="0" baseline="0" dirty="0">
                <a:solidFill>
                  <a:srgbClr val="00B0F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Débutants</a:t>
            </a:r>
            <a:r>
              <a:rPr lang="fr-FR" sz="1200" dirty="0"/>
              <a:t>:</a:t>
            </a:r>
            <a:endParaRPr lang="fr-FR" sz="1200" b="1" i="1" u="none" strike="noStrike" kern="1200" cap="none" spc="0" baseline="0" dirty="0">
              <a:solidFill>
                <a:srgbClr val="00B0F0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08609D41-FEBF-2F12-EE22-6F4C81386C9F}"/>
              </a:ext>
            </a:extLst>
          </p:cNvPr>
          <p:cNvSpPr/>
          <p:nvPr/>
        </p:nvSpPr>
        <p:spPr>
          <a:xfrm>
            <a:off x="1608731" y="3448191"/>
            <a:ext cx="1424804" cy="655988"/>
          </a:xfrm>
          <a:prstGeom prst="rect">
            <a:avLst/>
          </a:prstGeom>
          <a:solidFill>
            <a:srgbClr val="558E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Art-Thérapie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malades et proches</a:t>
            </a:r>
          </a:p>
        </p:txBody>
      </p:sp>
      <p:sp>
        <p:nvSpPr>
          <p:cNvPr id="22" name="ZoneTexte 24">
            <a:extLst>
              <a:ext uri="{FF2B5EF4-FFF2-40B4-BE49-F238E27FC236}">
                <a16:creationId xmlns:a16="http://schemas.microsoft.com/office/drawing/2014/main" id="{88E10CA4-3E0D-79B9-5497-1D4440876FBD}"/>
              </a:ext>
            </a:extLst>
          </p:cNvPr>
          <p:cNvSpPr txBox="1"/>
          <p:nvPr/>
        </p:nvSpPr>
        <p:spPr>
          <a:xfrm>
            <a:off x="1594956" y="4123484"/>
            <a:ext cx="1410865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7030A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17h30 - 19h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</a:rPr>
              <a:t>4-19 Juillet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latin typeface="Arial Black" panose="020B0A04020102020204" pitchFamily="34" charset="0"/>
              </a:rPr>
              <a:t>1-29 Août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solidFill>
                  <a:srgbClr val="000000"/>
                </a:solidFill>
                <a:latin typeface="Arial Black" panose="020B0A04020102020204" pitchFamily="34" charset="0"/>
              </a:rPr>
              <a:t>12-26 Septembre</a:t>
            </a:r>
          </a:p>
        </p:txBody>
      </p:sp>
      <p:sp>
        <p:nvSpPr>
          <p:cNvPr id="23" name="Rectangle 26">
            <a:extLst>
              <a:ext uri="{FF2B5EF4-FFF2-40B4-BE49-F238E27FC236}">
                <a16:creationId xmlns:a16="http://schemas.microsoft.com/office/drawing/2014/main" id="{5319605D-5718-F116-18ED-EDB0B770AFA9}"/>
              </a:ext>
            </a:extLst>
          </p:cNvPr>
          <p:cNvSpPr/>
          <p:nvPr/>
        </p:nvSpPr>
        <p:spPr>
          <a:xfrm>
            <a:off x="1607294" y="4948346"/>
            <a:ext cx="1429590" cy="620996"/>
          </a:xfrm>
          <a:prstGeom prst="rect">
            <a:avLst/>
          </a:prstGeom>
          <a:solidFill>
            <a:srgbClr val="FD4627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 dirty="0">
              <a:solidFill>
                <a:srgbClr val="FFFF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Soutien Enfants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De parent malade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 dirty="0">
              <a:solidFill>
                <a:srgbClr val="FFFF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24" name="ZoneTexte 27">
            <a:extLst>
              <a:ext uri="{FF2B5EF4-FFF2-40B4-BE49-F238E27FC236}">
                <a16:creationId xmlns:a16="http://schemas.microsoft.com/office/drawing/2014/main" id="{DB90AC10-B4DD-900F-38B5-47E838ADD6E6}"/>
              </a:ext>
            </a:extLst>
          </p:cNvPr>
          <p:cNvSpPr txBox="1"/>
          <p:nvPr/>
        </p:nvSpPr>
        <p:spPr>
          <a:xfrm>
            <a:off x="1618976" y="5613099"/>
            <a:ext cx="1506794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FD4627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17h30 - 18h30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</a:rPr>
              <a:t>11-25 Juillet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latin typeface="Arial Black" panose="020B0A04020102020204" pitchFamily="34" charset="0"/>
              </a:rPr>
              <a:t>8-22 Août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solidFill>
                  <a:srgbClr val="000000"/>
                </a:solidFill>
                <a:latin typeface="Arial Black" panose="020B0A04020102020204" pitchFamily="34" charset="0"/>
              </a:rPr>
              <a:t>5-19 Septembre</a:t>
            </a:r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9F70A496-1D9E-A980-A65B-D713638BD778}"/>
              </a:ext>
            </a:extLst>
          </p:cNvPr>
          <p:cNvSpPr/>
          <p:nvPr/>
        </p:nvSpPr>
        <p:spPr>
          <a:xfrm>
            <a:off x="3079113" y="2249408"/>
            <a:ext cx="1590452" cy="635818"/>
          </a:xfrm>
          <a:prstGeom prst="rect">
            <a:avLst/>
          </a:prstGeom>
          <a:solidFill>
            <a:srgbClr val="3333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Activité Physique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Adaptée </a:t>
            </a:r>
            <a:r>
              <a: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malades</a:t>
            </a:r>
          </a:p>
        </p:txBody>
      </p:sp>
      <p:sp>
        <p:nvSpPr>
          <p:cNvPr id="26" name="ZoneTexte 29">
            <a:extLst>
              <a:ext uri="{FF2B5EF4-FFF2-40B4-BE49-F238E27FC236}">
                <a16:creationId xmlns:a16="http://schemas.microsoft.com/office/drawing/2014/main" id="{1BF393F8-AA1F-0518-03CD-01C8DEB39B31}"/>
              </a:ext>
            </a:extLst>
          </p:cNvPr>
          <p:cNvSpPr txBox="1"/>
          <p:nvPr/>
        </p:nvSpPr>
        <p:spPr>
          <a:xfrm>
            <a:off x="3080554" y="2923559"/>
            <a:ext cx="1522741" cy="1969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3366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10h 30 - 12h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b="1" dirty="0">
              <a:solidFill>
                <a:srgbClr val="3366FF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3366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Tous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3366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3366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 les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3366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3366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mercredis </a:t>
            </a:r>
          </a:p>
        </p:txBody>
      </p:sp>
      <p:pic>
        <p:nvPicPr>
          <p:cNvPr id="27" name="Image 30">
            <a:extLst>
              <a:ext uri="{FF2B5EF4-FFF2-40B4-BE49-F238E27FC236}">
                <a16:creationId xmlns:a16="http://schemas.microsoft.com/office/drawing/2014/main" id="{3A28F29F-7301-4587-D8CD-40DEAABFA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4366" y="3300427"/>
            <a:ext cx="572752" cy="4034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8" name="Rectangle 31">
            <a:extLst>
              <a:ext uri="{FF2B5EF4-FFF2-40B4-BE49-F238E27FC236}">
                <a16:creationId xmlns:a16="http://schemas.microsoft.com/office/drawing/2014/main" id="{8BBF0E5B-75A8-EE51-66E2-E4973253EC81}"/>
              </a:ext>
            </a:extLst>
          </p:cNvPr>
          <p:cNvSpPr/>
          <p:nvPr/>
        </p:nvSpPr>
        <p:spPr>
          <a:xfrm>
            <a:off x="3079763" y="4942238"/>
            <a:ext cx="1590452" cy="627636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Méditation</a:t>
            </a:r>
            <a:br>
              <a:rPr lang="fr-FR" sz="14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</a:br>
            <a:r>
              <a:rPr lang="fr-FR" sz="1200" b="0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malades et proches</a:t>
            </a:r>
          </a:p>
        </p:txBody>
      </p:sp>
      <p:sp>
        <p:nvSpPr>
          <p:cNvPr id="29" name="ZoneTexte 32">
            <a:extLst>
              <a:ext uri="{FF2B5EF4-FFF2-40B4-BE49-F238E27FC236}">
                <a16:creationId xmlns:a16="http://schemas.microsoft.com/office/drawing/2014/main" id="{F70638AE-BF3E-4290-F373-7FC562AB1753}"/>
              </a:ext>
            </a:extLst>
          </p:cNvPr>
          <p:cNvSpPr txBox="1"/>
          <p:nvPr/>
        </p:nvSpPr>
        <p:spPr>
          <a:xfrm>
            <a:off x="3013075" y="5627275"/>
            <a:ext cx="1598636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7030A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17h - 18h30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</a:rPr>
              <a:t>05-19-Juillet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latin typeface="Arial Black" panose="020B0A04020102020204" pitchFamily="34" charset="0"/>
              </a:rPr>
              <a:t>02-09-23-30-Août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solidFill>
                  <a:srgbClr val="000000"/>
                </a:solidFill>
                <a:latin typeface="Arial Black" panose="020B0A04020102020204" pitchFamily="34" charset="0"/>
              </a:rPr>
              <a:t>13-27-Septembre</a:t>
            </a:r>
          </a:p>
        </p:txBody>
      </p:sp>
      <p:sp>
        <p:nvSpPr>
          <p:cNvPr id="30" name="Rectangle 34">
            <a:extLst>
              <a:ext uri="{FF2B5EF4-FFF2-40B4-BE49-F238E27FC236}">
                <a16:creationId xmlns:a16="http://schemas.microsoft.com/office/drawing/2014/main" id="{310392DC-F3B3-7FA3-657E-94A65E8E4FD0}"/>
              </a:ext>
            </a:extLst>
          </p:cNvPr>
          <p:cNvSpPr/>
          <p:nvPr/>
        </p:nvSpPr>
        <p:spPr>
          <a:xfrm>
            <a:off x="4694630" y="2242876"/>
            <a:ext cx="1342160" cy="643737"/>
          </a:xfrm>
          <a:prstGeom prst="rect">
            <a:avLst/>
          </a:prstGeom>
          <a:solidFill>
            <a:srgbClr val="FF66C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Groupe d’écoute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malades</a:t>
            </a:r>
            <a:endParaRPr lang="fr-FR" sz="1200" b="1" i="0" u="none" strike="noStrike" kern="1200" cap="none" spc="0" baseline="0" dirty="0">
              <a:solidFill>
                <a:srgbClr val="FFFF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31" name="ZoneTexte 35">
            <a:extLst>
              <a:ext uri="{FF2B5EF4-FFF2-40B4-BE49-F238E27FC236}">
                <a16:creationId xmlns:a16="http://schemas.microsoft.com/office/drawing/2014/main" id="{E3AF54C3-FA96-FE25-B41C-D3CAE390EF2C}"/>
              </a:ext>
            </a:extLst>
          </p:cNvPr>
          <p:cNvSpPr txBox="1"/>
          <p:nvPr/>
        </p:nvSpPr>
        <p:spPr>
          <a:xfrm>
            <a:off x="4695824" y="2885226"/>
            <a:ext cx="1335042" cy="5924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FF66CC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14h30 -16h30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FF66CC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Tous Les jeudis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50" b="1" i="0" u="none" strike="noStrike" kern="1200" cap="none" spc="0" baseline="0" dirty="0">
              <a:solidFill>
                <a:srgbClr val="FF66CC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33" name="Rectangle 40">
            <a:extLst>
              <a:ext uri="{FF2B5EF4-FFF2-40B4-BE49-F238E27FC236}">
                <a16:creationId xmlns:a16="http://schemas.microsoft.com/office/drawing/2014/main" id="{AB8FF00F-7381-884E-6CE0-5D5531A234D4}"/>
              </a:ext>
            </a:extLst>
          </p:cNvPr>
          <p:cNvSpPr/>
          <p:nvPr/>
        </p:nvSpPr>
        <p:spPr>
          <a:xfrm>
            <a:off x="4695407" y="4941715"/>
            <a:ext cx="1335459" cy="620540"/>
          </a:xfrm>
          <a:prstGeom prst="rect">
            <a:avLst/>
          </a:prstGeom>
          <a:solidFill>
            <a:srgbClr val="00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Supervision</a:t>
            </a:r>
          </a:p>
        </p:txBody>
      </p:sp>
      <p:sp>
        <p:nvSpPr>
          <p:cNvPr id="34" name="Rectangle 41">
            <a:extLst>
              <a:ext uri="{FF2B5EF4-FFF2-40B4-BE49-F238E27FC236}">
                <a16:creationId xmlns:a16="http://schemas.microsoft.com/office/drawing/2014/main" id="{92EFA56A-3E3A-E938-1C07-49CE4DE35BDA}"/>
              </a:ext>
            </a:extLst>
          </p:cNvPr>
          <p:cNvSpPr/>
          <p:nvPr/>
        </p:nvSpPr>
        <p:spPr>
          <a:xfrm>
            <a:off x="6074554" y="2249004"/>
            <a:ext cx="1438042" cy="619570"/>
          </a:xfrm>
          <a:prstGeom prst="rect">
            <a:avLst/>
          </a:pr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Ecriture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 </a:t>
            </a:r>
            <a:r>
              <a:rPr lang="fr-FR" sz="1000" b="0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malades et proches</a:t>
            </a:r>
            <a:endParaRPr lang="fr-FR" sz="1400" b="1" i="0" u="none" strike="noStrike" kern="1200" cap="none" spc="0" baseline="0" dirty="0">
              <a:solidFill>
                <a:srgbClr val="FFFF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35" name="ZoneTexte 42">
            <a:extLst>
              <a:ext uri="{FF2B5EF4-FFF2-40B4-BE49-F238E27FC236}">
                <a16:creationId xmlns:a16="http://schemas.microsoft.com/office/drawing/2014/main" id="{2298A168-A336-511E-7556-2C9EC80F9330}"/>
              </a:ext>
            </a:extLst>
          </p:cNvPr>
          <p:cNvSpPr txBox="1"/>
          <p:nvPr/>
        </p:nvSpPr>
        <p:spPr>
          <a:xfrm>
            <a:off x="6072679" y="2873073"/>
            <a:ext cx="1436986" cy="400110"/>
          </a:xfrm>
          <a:prstGeom prst="rect">
            <a:avLst/>
          </a:prstGeom>
          <a:solidFill>
            <a:srgbClr val="FFD966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AngsanaUPC" panose="020B0502040204020203" pitchFamily="18" charset="-34"/>
              </a:rPr>
              <a:t>11h00 - 13h00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1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AngsanaUPC" panose="020B0502040204020203" pitchFamily="18" charset="-34"/>
              </a:rPr>
              <a:t>(visio-conférence)</a:t>
            </a:r>
            <a:endParaRPr lang="fr-FR" sz="1000" b="0" i="0" u="none" strike="noStrike" kern="1200" cap="none" spc="0" baseline="0" dirty="0">
              <a:solidFill>
                <a:srgbClr val="FFFFFF"/>
              </a:solidFill>
              <a:uFillTx/>
              <a:latin typeface="Arial Black" panose="020B0A04020102020204" pitchFamily="34" charset="0"/>
              <a:ea typeface="Tahoma" pitchFamily="34"/>
              <a:cs typeface="AngsanaUPC" panose="020B0502040204020203" pitchFamily="18" charset="-34"/>
            </a:endParaRPr>
          </a:p>
        </p:txBody>
      </p:sp>
      <p:sp>
        <p:nvSpPr>
          <p:cNvPr id="37" name="Rectangle 47">
            <a:extLst>
              <a:ext uri="{FF2B5EF4-FFF2-40B4-BE49-F238E27FC236}">
                <a16:creationId xmlns:a16="http://schemas.microsoft.com/office/drawing/2014/main" id="{65FF9724-43E9-920D-6A02-F9344B296B3D}"/>
              </a:ext>
            </a:extLst>
          </p:cNvPr>
          <p:cNvSpPr/>
          <p:nvPr/>
        </p:nvSpPr>
        <p:spPr>
          <a:xfrm>
            <a:off x="7559128" y="1719027"/>
            <a:ext cx="1517356" cy="522514"/>
          </a:xfrm>
          <a:prstGeom prst="rect">
            <a:avLst/>
          </a:prstGeom>
          <a:solidFill>
            <a:srgbClr val="FF99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Groupe de parole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dirty="0">
                <a:solidFill>
                  <a:srgbClr val="FFFFFF"/>
                </a:solidFill>
                <a:latin typeface="Tahoma" pitchFamily="34"/>
                <a:ea typeface="Tahoma" pitchFamily="34"/>
                <a:cs typeface="Tahoma" pitchFamily="34"/>
              </a:rPr>
              <a:t>Sophrologie</a:t>
            </a:r>
            <a:endParaRPr lang="fr-FR" sz="900" b="1" i="0" u="none" strike="noStrike" kern="1200" cap="none" spc="0" baseline="0" dirty="0">
              <a:solidFill>
                <a:srgbClr val="FFFF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Proches-Aidants</a:t>
            </a:r>
            <a:endParaRPr lang="fr-FR" sz="900" b="1" i="0" u="none" strike="noStrike" kern="1200" cap="none" spc="0" baseline="0" dirty="0">
              <a:solidFill>
                <a:srgbClr val="FFFF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39" name="Rectangle 49">
            <a:extLst>
              <a:ext uri="{FF2B5EF4-FFF2-40B4-BE49-F238E27FC236}">
                <a16:creationId xmlns:a16="http://schemas.microsoft.com/office/drawing/2014/main" id="{C805F96B-7CEE-E27B-4E8D-5943041A7785}"/>
              </a:ext>
            </a:extLst>
          </p:cNvPr>
          <p:cNvSpPr/>
          <p:nvPr/>
        </p:nvSpPr>
        <p:spPr>
          <a:xfrm>
            <a:off x="4689818" y="6275161"/>
            <a:ext cx="1348960" cy="465151"/>
          </a:xfrm>
          <a:prstGeom prst="rect">
            <a:avLst/>
          </a:prstGeom>
          <a:solidFill>
            <a:srgbClr val="00B0F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CA</a:t>
            </a:r>
          </a:p>
        </p:txBody>
      </p:sp>
      <p:sp>
        <p:nvSpPr>
          <p:cNvPr id="40" name="ZoneTexte 50">
            <a:extLst>
              <a:ext uri="{FF2B5EF4-FFF2-40B4-BE49-F238E27FC236}">
                <a16:creationId xmlns:a16="http://schemas.microsoft.com/office/drawing/2014/main" id="{CB01A55C-1BA3-552B-8422-578DA8663B83}"/>
              </a:ext>
            </a:extLst>
          </p:cNvPr>
          <p:cNvSpPr txBox="1"/>
          <p:nvPr/>
        </p:nvSpPr>
        <p:spPr>
          <a:xfrm>
            <a:off x="7559128" y="2253907"/>
            <a:ext cx="1517356" cy="584775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FF66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11h à 12h30</a:t>
            </a:r>
            <a:endParaRPr lang="fr-FR" sz="800" b="1" i="0" u="none" strike="noStrike" kern="1200" cap="none" spc="0" baseline="0" dirty="0">
              <a:solidFill>
                <a:srgbClr val="000000"/>
              </a:solidFill>
              <a:uFillTx/>
              <a:latin typeface="Arial Black" panose="020B0A04020102020204" pitchFamily="34" charset="0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</a:rPr>
              <a:t>01 - 29 Juillet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latin typeface="Arial Black" panose="020B0A04020102020204" pitchFamily="34" charset="0"/>
              </a:rPr>
              <a:t>05-09-26 Août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solidFill>
                  <a:srgbClr val="000000"/>
                </a:solidFill>
                <a:latin typeface="Arial Black" panose="020B0A04020102020204" pitchFamily="34" charset="0"/>
              </a:rPr>
              <a:t>09-16-30 Septembre</a:t>
            </a:r>
          </a:p>
        </p:txBody>
      </p:sp>
      <p:sp>
        <p:nvSpPr>
          <p:cNvPr id="41" name="Rectangle 54">
            <a:extLst>
              <a:ext uri="{FF2B5EF4-FFF2-40B4-BE49-F238E27FC236}">
                <a16:creationId xmlns:a16="http://schemas.microsoft.com/office/drawing/2014/main" id="{B690766B-72D5-F3B9-2EC6-682400F7CD90}"/>
              </a:ext>
            </a:extLst>
          </p:cNvPr>
          <p:cNvSpPr/>
          <p:nvPr/>
        </p:nvSpPr>
        <p:spPr>
          <a:xfrm>
            <a:off x="7547429" y="4944536"/>
            <a:ext cx="1542775" cy="628294"/>
          </a:xfrm>
          <a:prstGeom prst="rect">
            <a:avLst/>
          </a:prstGeom>
          <a:gradFill>
            <a:gsLst>
              <a:gs pos="0">
                <a:srgbClr val="5D417E"/>
              </a:gs>
              <a:gs pos="100000">
                <a:srgbClr val="7B58A6"/>
              </a:gs>
            </a:gsLst>
            <a:lin ang="16200000"/>
          </a:gradFill>
          <a:ln w="9528" cap="flat">
            <a:solidFill>
              <a:srgbClr val="7D60A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Musicothérapie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malades et proches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FFFFFF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17hs – 18h</a:t>
            </a:r>
          </a:p>
        </p:txBody>
      </p:sp>
      <p:sp>
        <p:nvSpPr>
          <p:cNvPr id="42" name="Rectangle 1">
            <a:extLst>
              <a:ext uri="{FF2B5EF4-FFF2-40B4-BE49-F238E27FC236}">
                <a16:creationId xmlns:a16="http://schemas.microsoft.com/office/drawing/2014/main" id="{EAD7431A-07C9-983F-FC02-B9F996F2470B}"/>
              </a:ext>
            </a:extLst>
          </p:cNvPr>
          <p:cNvSpPr/>
          <p:nvPr/>
        </p:nvSpPr>
        <p:spPr>
          <a:xfrm>
            <a:off x="1604973" y="2249169"/>
            <a:ext cx="1431911" cy="1023595"/>
          </a:xfrm>
          <a:prstGeom prst="rect">
            <a:avLst/>
          </a:prstGeom>
          <a:solidFill>
            <a:srgbClr val="00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Sophrologie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Proches-Aidants</a:t>
            </a: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en zoom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de 15h – 16h30 Cécile CORNET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06.65.78.24.43</a:t>
            </a:r>
            <a:endParaRPr lang="fr-FR" sz="1000" b="1" i="0" u="none" strike="noStrike" kern="1200" cap="none" spc="0" baseline="0" dirty="0">
              <a:solidFill>
                <a:srgbClr val="FFFFFF"/>
              </a:solidFill>
              <a:uFillTx/>
              <a:latin typeface="Arial Black" panose="020B0A04020102020204" pitchFamily="34" charset="0"/>
              <a:ea typeface="Tahoma" pitchFamily="34"/>
              <a:cs typeface="Tahoma" pitchFamily="34"/>
            </a:endParaRPr>
          </a:p>
        </p:txBody>
      </p:sp>
      <p:sp>
        <p:nvSpPr>
          <p:cNvPr id="44" name="ZoneTexte 33">
            <a:extLst>
              <a:ext uri="{FF2B5EF4-FFF2-40B4-BE49-F238E27FC236}">
                <a16:creationId xmlns:a16="http://schemas.microsoft.com/office/drawing/2014/main" id="{735D041D-D781-9DC5-EA7D-0A7902E78BA1}"/>
              </a:ext>
            </a:extLst>
          </p:cNvPr>
          <p:cNvSpPr txBox="1"/>
          <p:nvPr/>
        </p:nvSpPr>
        <p:spPr>
          <a:xfrm>
            <a:off x="7560111" y="3874468"/>
            <a:ext cx="1508753" cy="369332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Calibri"/>
              </a:rPr>
              <a:t>VOIX ET CHANT  DE INSTANT </a:t>
            </a:r>
            <a:endParaRPr lang="fr-FR" sz="900" b="0" i="0" u="none" strike="noStrike" kern="1200" cap="none" spc="0" baseline="0" dirty="0">
              <a:solidFill>
                <a:srgbClr val="000000"/>
              </a:solidFill>
              <a:highlight>
                <a:srgbClr val="FFFF00"/>
              </a:highlight>
              <a:uFillTx/>
              <a:latin typeface="Calibri"/>
            </a:endParaRPr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D79E1F80-EF94-7FD4-943B-9EF82ECB0374}"/>
              </a:ext>
            </a:extLst>
          </p:cNvPr>
          <p:cNvSpPr/>
          <p:nvPr/>
        </p:nvSpPr>
        <p:spPr>
          <a:xfrm>
            <a:off x="59105" y="2242749"/>
            <a:ext cx="1498781" cy="627945"/>
          </a:xfrm>
          <a:prstGeom prst="rect">
            <a:avLst/>
          </a:prstGeom>
          <a:solidFill>
            <a:srgbClr val="4BACC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Sophrologie</a:t>
            </a:r>
            <a:br>
              <a:rPr lang="fr-FR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</a:br>
            <a:r>
              <a:rPr lang="fr-FR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malades</a:t>
            </a:r>
          </a:p>
        </p:txBody>
      </p:sp>
      <p:sp>
        <p:nvSpPr>
          <p:cNvPr id="46" name="ZoneTexte 36">
            <a:extLst>
              <a:ext uri="{FF2B5EF4-FFF2-40B4-BE49-F238E27FC236}">
                <a16:creationId xmlns:a16="http://schemas.microsoft.com/office/drawing/2014/main" id="{53ED815E-1169-CC9F-0549-CF77E9338CC9}"/>
              </a:ext>
            </a:extLst>
          </p:cNvPr>
          <p:cNvSpPr txBox="1"/>
          <p:nvPr/>
        </p:nvSpPr>
        <p:spPr>
          <a:xfrm>
            <a:off x="7553557" y="2858900"/>
            <a:ext cx="1522927" cy="369332"/>
          </a:xfrm>
          <a:prstGeom prst="rect">
            <a:avLst/>
          </a:prstGeom>
          <a:solidFill>
            <a:srgbClr val="95B3D7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Art-Thérapie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malades et proches</a:t>
            </a:r>
          </a:p>
        </p:txBody>
      </p:sp>
      <p:sp>
        <p:nvSpPr>
          <p:cNvPr id="47" name="ZoneTexte 45">
            <a:extLst>
              <a:ext uri="{FF2B5EF4-FFF2-40B4-BE49-F238E27FC236}">
                <a16:creationId xmlns:a16="http://schemas.microsoft.com/office/drawing/2014/main" id="{3DCCDA62-90D0-6AC6-00FA-D454650A79B9}"/>
              </a:ext>
            </a:extLst>
          </p:cNvPr>
          <p:cNvSpPr txBox="1"/>
          <p:nvPr/>
        </p:nvSpPr>
        <p:spPr>
          <a:xfrm>
            <a:off x="7573701" y="3272764"/>
            <a:ext cx="1508753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14h30 16 h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Juillet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dirty="0"/>
              <a:t>05-08 Août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dirty="0">
                <a:solidFill>
                  <a:srgbClr val="000000"/>
                </a:solidFill>
                <a:latin typeface="Calibri"/>
              </a:rPr>
              <a:t>Septembre</a:t>
            </a:r>
          </a:p>
        </p:txBody>
      </p:sp>
      <p:sp>
        <p:nvSpPr>
          <p:cNvPr id="50" name="ZoneTexte 39">
            <a:extLst>
              <a:ext uri="{FF2B5EF4-FFF2-40B4-BE49-F238E27FC236}">
                <a16:creationId xmlns:a16="http://schemas.microsoft.com/office/drawing/2014/main" id="{CD06A5A0-3A80-B815-2423-65D735E92F26}"/>
              </a:ext>
            </a:extLst>
          </p:cNvPr>
          <p:cNvSpPr txBox="1"/>
          <p:nvPr/>
        </p:nvSpPr>
        <p:spPr>
          <a:xfrm>
            <a:off x="1559591" y="1696586"/>
            <a:ext cx="142323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Accueil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malades et proches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FF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09H00 à 12H30</a:t>
            </a:r>
            <a:endParaRPr lang="fr-FR" sz="800" b="0" i="0" u="none" strike="noStrike" kern="1200" cap="none" spc="0" baseline="0" dirty="0">
              <a:solidFill>
                <a:srgbClr val="000000"/>
              </a:solidFill>
              <a:uFillTx/>
              <a:latin typeface="Arial Black" panose="020B0A04020102020204" pitchFamily="34" charset="0"/>
              <a:ea typeface="Tahoma" pitchFamily="34"/>
              <a:cs typeface="Tahoma" pitchFamily="34"/>
            </a:endParaRPr>
          </a:p>
        </p:txBody>
      </p:sp>
      <p:sp>
        <p:nvSpPr>
          <p:cNvPr id="51" name="ZoneTexte 52">
            <a:extLst>
              <a:ext uri="{FF2B5EF4-FFF2-40B4-BE49-F238E27FC236}">
                <a16:creationId xmlns:a16="http://schemas.microsoft.com/office/drawing/2014/main" id="{0B44D17A-E35B-6574-679D-40A22BB11F4A}"/>
              </a:ext>
            </a:extLst>
          </p:cNvPr>
          <p:cNvSpPr txBox="1"/>
          <p:nvPr/>
        </p:nvSpPr>
        <p:spPr>
          <a:xfrm>
            <a:off x="3107999" y="1703536"/>
            <a:ext cx="155059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Accueil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malades et proches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FF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09H00 à 12H30</a:t>
            </a:r>
            <a:endParaRPr lang="fr-FR" sz="800" b="0" i="0" u="none" strike="noStrike" kern="1200" cap="none" spc="0" baseline="0" dirty="0">
              <a:solidFill>
                <a:srgbClr val="000000"/>
              </a:solidFill>
              <a:uFillTx/>
              <a:latin typeface="Arial Black" panose="020B0A04020102020204" pitchFamily="34" charset="0"/>
              <a:ea typeface="Tahoma" pitchFamily="34"/>
              <a:cs typeface="Tahoma" pitchFamily="34"/>
            </a:endParaRPr>
          </a:p>
        </p:txBody>
      </p:sp>
      <p:sp>
        <p:nvSpPr>
          <p:cNvPr id="52" name="ZoneTexte 57">
            <a:extLst>
              <a:ext uri="{FF2B5EF4-FFF2-40B4-BE49-F238E27FC236}">
                <a16:creationId xmlns:a16="http://schemas.microsoft.com/office/drawing/2014/main" id="{0CC79F0B-2A88-7C34-E2B4-0BAEAB8EBC82}"/>
              </a:ext>
            </a:extLst>
          </p:cNvPr>
          <p:cNvSpPr txBox="1"/>
          <p:nvPr/>
        </p:nvSpPr>
        <p:spPr>
          <a:xfrm>
            <a:off x="4699567" y="1715350"/>
            <a:ext cx="1368152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Accueil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malades et proches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FF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09H00 à 12H30</a:t>
            </a:r>
            <a:endParaRPr lang="fr-FR" sz="800" b="0" i="0" u="none" strike="noStrike" kern="1200" cap="none" spc="0" baseline="0" dirty="0">
              <a:solidFill>
                <a:srgbClr val="000000"/>
              </a:solidFill>
              <a:uFillTx/>
              <a:latin typeface="Arial Black" panose="020B0A04020102020204" pitchFamily="34" charset="0"/>
              <a:ea typeface="Tahoma" pitchFamily="34"/>
              <a:cs typeface="Tahoma" pitchFamily="34"/>
            </a:endParaRPr>
          </a:p>
        </p:txBody>
      </p:sp>
      <p:sp>
        <p:nvSpPr>
          <p:cNvPr id="53" name="ZoneTexte 59">
            <a:extLst>
              <a:ext uri="{FF2B5EF4-FFF2-40B4-BE49-F238E27FC236}">
                <a16:creationId xmlns:a16="http://schemas.microsoft.com/office/drawing/2014/main" id="{E8733723-6DA4-CC0F-BA68-F3C365663E37}"/>
              </a:ext>
            </a:extLst>
          </p:cNvPr>
          <p:cNvSpPr txBox="1"/>
          <p:nvPr/>
        </p:nvSpPr>
        <p:spPr>
          <a:xfrm>
            <a:off x="6069268" y="1726946"/>
            <a:ext cx="144366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Accueil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malades et proches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0" u="none" strike="noStrike" kern="1200" cap="none" spc="0" baseline="0" dirty="0">
                <a:solidFill>
                  <a:srgbClr val="FF0000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09H00 à 12H30</a:t>
            </a:r>
            <a:endParaRPr lang="fr-FR" sz="800" b="0" i="0" u="none" strike="noStrike" kern="1200" cap="none" spc="0" baseline="0" dirty="0">
              <a:solidFill>
                <a:srgbClr val="000000"/>
              </a:solidFill>
              <a:uFillTx/>
              <a:latin typeface="Arial Black" panose="020B0A04020102020204" pitchFamily="34" charset="0"/>
              <a:ea typeface="Tahoma" pitchFamily="34"/>
              <a:cs typeface="Tahoma" pitchFamily="34"/>
            </a:endParaRPr>
          </a:p>
        </p:txBody>
      </p:sp>
      <p:sp>
        <p:nvSpPr>
          <p:cNvPr id="55" name="ZoneTexte 55">
            <a:extLst>
              <a:ext uri="{FF2B5EF4-FFF2-40B4-BE49-F238E27FC236}">
                <a16:creationId xmlns:a16="http://schemas.microsoft.com/office/drawing/2014/main" id="{DABF4311-B2B7-47FC-0A5F-547739490C54}"/>
              </a:ext>
            </a:extLst>
          </p:cNvPr>
          <p:cNvSpPr txBox="1"/>
          <p:nvPr/>
        </p:nvSpPr>
        <p:spPr>
          <a:xfrm>
            <a:off x="39675" y="1719026"/>
            <a:ext cx="1525850" cy="5078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1" u="none" strike="noStrike" kern="1200" cap="none" spc="0" baseline="0" dirty="0">
                <a:solidFill>
                  <a:srgbClr val="0070C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HYPNOSE Dates et horaires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1" u="none" strike="noStrike" kern="1200" cap="none" spc="0" baseline="0" dirty="0">
                <a:solidFill>
                  <a:srgbClr val="0070C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à venir </a:t>
            </a:r>
            <a:r>
              <a:rPr lang="fr-FR" sz="900" b="1" i="1" u="none" strike="noStrike" kern="1200" cap="none" spc="0" baseline="0" dirty="0">
                <a:solidFill>
                  <a:srgbClr val="0070C0"/>
                </a:solidFill>
                <a:uFillTx/>
                <a:latin typeface="Tahoma" pitchFamily="34"/>
                <a:ea typeface="Tahoma" pitchFamily="34"/>
                <a:cs typeface="Tahoma" pitchFamily="34"/>
              </a:rPr>
              <a:t>Inscrivez-vous</a:t>
            </a:r>
            <a:endParaRPr lang="fr-FR" sz="900" b="1" i="0" u="none" strike="noStrike" kern="1200" cap="none" spc="0" baseline="0" dirty="0">
              <a:solidFill>
                <a:srgbClr val="0070C0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56" name="ZoneTexte 46">
            <a:extLst>
              <a:ext uri="{FF2B5EF4-FFF2-40B4-BE49-F238E27FC236}">
                <a16:creationId xmlns:a16="http://schemas.microsoft.com/office/drawing/2014/main" id="{252428C6-5EE4-CFD8-1DEB-82A7BD31BAA5}"/>
              </a:ext>
            </a:extLst>
          </p:cNvPr>
          <p:cNvSpPr txBox="1"/>
          <p:nvPr/>
        </p:nvSpPr>
        <p:spPr>
          <a:xfrm>
            <a:off x="6094329" y="3763868"/>
            <a:ext cx="1354381" cy="12003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Tous Les vendredi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Yoga sur chaise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10H00 à 11H00</a:t>
            </a:r>
            <a:endParaRPr lang="fr-FR" sz="9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Qi gong des animaux </a:t>
            </a:r>
            <a:r>
              <a:rPr lang="fr-FR" sz="900" b="0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11H00 à 12H00</a:t>
            </a:r>
            <a:endParaRPr lang="fr-FR" sz="9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45 Rue des Remises, 94100, </a:t>
            </a:r>
            <a:r>
              <a:rPr lang="fr-FR" sz="900" b="0" i="0" u="none" strike="noStrike" kern="1200" cap="none" spc="0" baseline="0" dirty="0" err="1">
                <a:solidFill>
                  <a:srgbClr val="222222"/>
                </a:solidFill>
                <a:uFillTx/>
                <a:latin typeface="Calibri"/>
              </a:rPr>
              <a:t>Abir</a:t>
            </a:r>
            <a:r>
              <a:rPr lang="fr-FR" sz="900" b="0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 </a:t>
            </a:r>
            <a:r>
              <a:rPr lang="fr-FR" sz="900" b="0" i="0" u="none" strike="noStrike" kern="1200" cap="none" spc="0" baseline="0" dirty="0" err="1">
                <a:solidFill>
                  <a:srgbClr val="222222"/>
                </a:solidFill>
                <a:uFillTx/>
                <a:latin typeface="Calibri"/>
              </a:rPr>
              <a:t>Koubaissi</a:t>
            </a:r>
            <a:r>
              <a:rPr lang="fr-FR" sz="900" b="0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0" i="0" u="none" strike="noStrike" kern="1200" cap="none" spc="0" baseline="0" dirty="0">
                <a:solidFill>
                  <a:srgbClr val="222222"/>
                </a:solidFill>
                <a:uFillTx/>
                <a:latin typeface="Calibri"/>
              </a:rPr>
              <a:t>06 85 45 67 54</a:t>
            </a:r>
            <a:endParaRPr lang="fr-FR" sz="9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8" name="ZoneTexte 27">
            <a:extLst>
              <a:ext uri="{FF2B5EF4-FFF2-40B4-BE49-F238E27FC236}">
                <a16:creationId xmlns:a16="http://schemas.microsoft.com/office/drawing/2014/main" id="{75E3D423-BEEB-0E4E-AA40-8C7CE5D9CF18}"/>
              </a:ext>
            </a:extLst>
          </p:cNvPr>
          <p:cNvSpPr txBox="1"/>
          <p:nvPr/>
        </p:nvSpPr>
        <p:spPr>
          <a:xfrm>
            <a:off x="6060683" y="5649188"/>
            <a:ext cx="1448982" cy="2462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FD4627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17h30 - 18h30</a:t>
            </a:r>
          </a:p>
        </p:txBody>
      </p:sp>
      <p:pic>
        <p:nvPicPr>
          <p:cNvPr id="59" name="Image 58">
            <a:extLst>
              <a:ext uri="{FF2B5EF4-FFF2-40B4-BE49-F238E27FC236}">
                <a16:creationId xmlns:a16="http://schemas.microsoft.com/office/drawing/2014/main" id="{3ECF153B-9696-E976-377B-0E4E552BB7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33" y="5644216"/>
            <a:ext cx="873726" cy="87372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63" name="ZoneTexte 62">
            <a:extLst>
              <a:ext uri="{FF2B5EF4-FFF2-40B4-BE49-F238E27FC236}">
                <a16:creationId xmlns:a16="http://schemas.microsoft.com/office/drawing/2014/main" id="{8EE2CDFD-33E8-D981-DC28-DB1BF9B4248A}"/>
              </a:ext>
            </a:extLst>
          </p:cNvPr>
          <p:cNvSpPr txBox="1"/>
          <p:nvPr/>
        </p:nvSpPr>
        <p:spPr>
          <a:xfrm>
            <a:off x="7371985" y="6300212"/>
            <a:ext cx="197132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Evènement 1</a:t>
            </a:r>
            <a:endParaRPr lang="fr-FR" sz="10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Organigramme : Connecteur 66">
            <a:extLst>
              <a:ext uri="{FF2B5EF4-FFF2-40B4-BE49-F238E27FC236}">
                <a16:creationId xmlns:a16="http://schemas.microsoft.com/office/drawing/2014/main" id="{30FA3A2E-08D0-82CB-A327-BDD56416F460}"/>
              </a:ext>
            </a:extLst>
          </p:cNvPr>
          <p:cNvSpPr/>
          <p:nvPr/>
        </p:nvSpPr>
        <p:spPr>
          <a:xfrm>
            <a:off x="923475" y="215712"/>
            <a:ext cx="1750022" cy="126434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33537661-4ED0-118A-6BCD-BDDDE934C9C1}"/>
              </a:ext>
            </a:extLst>
          </p:cNvPr>
          <p:cNvSpPr txBox="1"/>
          <p:nvPr/>
        </p:nvSpPr>
        <p:spPr>
          <a:xfrm>
            <a:off x="848939" y="269803"/>
            <a:ext cx="18821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Samedi 2 septembre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Village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des Associations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l’espace municipal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 Jean MOULIN,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18 rue des Fusillés de Châteaubriant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de 10h à 17h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Chennevières sur marne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591D5386-0E63-5EEB-32E7-AB89EE31FF14}"/>
              </a:ext>
            </a:extLst>
          </p:cNvPr>
          <p:cNvSpPr txBox="1"/>
          <p:nvPr/>
        </p:nvSpPr>
        <p:spPr>
          <a:xfrm>
            <a:off x="7498116" y="4259354"/>
            <a:ext cx="15633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b="1" u="sng" dirty="0">
                <a:effectLst/>
              </a:rPr>
              <a:t>14h30 à 16h</a:t>
            </a:r>
            <a:endParaRPr lang="fr-FR" sz="1000" dirty="0"/>
          </a:p>
          <a:p>
            <a:pPr algn="ctr"/>
            <a:r>
              <a:rPr lang="fr-FR" sz="1000" dirty="0">
                <a:effectLst/>
              </a:rPr>
              <a:t>22/07</a:t>
            </a:r>
            <a:endParaRPr lang="fr-FR" sz="1000" dirty="0"/>
          </a:p>
          <a:p>
            <a:pPr algn="ctr"/>
            <a:r>
              <a:rPr lang="fr-FR" sz="1000" dirty="0">
                <a:effectLst/>
              </a:rPr>
              <a:t>23/09</a:t>
            </a:r>
            <a:endParaRPr lang="fr-FR" sz="1000" dirty="0"/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464DAEA-2229-F34E-3331-28CD9711E737}"/>
              </a:ext>
            </a:extLst>
          </p:cNvPr>
          <p:cNvSpPr txBox="1"/>
          <p:nvPr/>
        </p:nvSpPr>
        <p:spPr>
          <a:xfrm>
            <a:off x="6389192" y="225229"/>
            <a:ext cx="3234287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Dimanche 3 septembre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La Journée 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des associations</a:t>
            </a:r>
            <a:endParaRPr lang="fr-FR" sz="900" dirty="0"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algn="ctr"/>
            <a:r>
              <a:rPr lang="fr-FR" sz="900" b="1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PLACE 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DES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MARRONNIERS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St Maur</a:t>
            </a:r>
            <a:endParaRPr lang="fr-FR" sz="900" dirty="0"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77A4E5D-E19D-5E87-3157-FD16143F1F85}"/>
              </a:ext>
            </a:extLst>
          </p:cNvPr>
          <p:cNvSpPr txBox="1"/>
          <p:nvPr/>
        </p:nvSpPr>
        <p:spPr>
          <a:xfrm>
            <a:off x="4706358" y="5605585"/>
            <a:ext cx="126275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</a:rPr>
              <a:t>Juillet</a:t>
            </a:r>
            <a:endParaRPr lang="fr-FR" sz="10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latin typeface="Arial Black" panose="020B0A04020102020204" pitchFamily="34" charset="0"/>
              </a:rPr>
              <a:t>Août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solidFill>
                  <a:srgbClr val="000000"/>
                </a:solidFill>
                <a:latin typeface="Arial Black" panose="020B0A04020102020204" pitchFamily="34" charset="0"/>
              </a:rPr>
              <a:t>Septembre</a:t>
            </a:r>
            <a:endParaRPr lang="fr-FR" sz="1000" dirty="0">
              <a:latin typeface="Arial Black" panose="020B0A04020102020204" pitchFamily="34" charset="0"/>
            </a:endParaRPr>
          </a:p>
        </p:txBody>
      </p:sp>
      <p:sp>
        <p:nvSpPr>
          <p:cNvPr id="38" name="Rectangle 26">
            <a:extLst>
              <a:ext uri="{FF2B5EF4-FFF2-40B4-BE49-F238E27FC236}">
                <a16:creationId xmlns:a16="http://schemas.microsoft.com/office/drawing/2014/main" id="{C9F9CAA9-952A-E276-9757-64E359B670BF}"/>
              </a:ext>
            </a:extLst>
          </p:cNvPr>
          <p:cNvSpPr/>
          <p:nvPr/>
        </p:nvSpPr>
        <p:spPr>
          <a:xfrm>
            <a:off x="6068718" y="4937904"/>
            <a:ext cx="1429590" cy="634213"/>
          </a:xfrm>
          <a:prstGeom prst="rect">
            <a:avLst/>
          </a:prstGeom>
          <a:solidFill>
            <a:srgbClr val="FD4627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 dirty="0">
              <a:solidFill>
                <a:srgbClr val="FFFF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Soutien Enfants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FFFFFF"/>
                </a:solidFill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De parent malade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 dirty="0">
              <a:solidFill>
                <a:srgbClr val="FFFFFF"/>
              </a:solidFill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F8346B02-331C-E564-387F-F6862B740921}"/>
              </a:ext>
            </a:extLst>
          </p:cNvPr>
          <p:cNvSpPr txBox="1"/>
          <p:nvPr/>
        </p:nvSpPr>
        <p:spPr>
          <a:xfrm>
            <a:off x="7870272" y="5643051"/>
            <a:ext cx="862977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</a:rPr>
              <a:t>Juillet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dirty="0">
                <a:latin typeface="Arial Black" panose="020B0A04020102020204" pitchFamily="34" charset="0"/>
              </a:rPr>
              <a:t>Août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dirty="0">
                <a:solidFill>
                  <a:srgbClr val="000000"/>
                </a:solidFill>
                <a:latin typeface="Arial Black" panose="020B0A04020102020204" pitchFamily="34" charset="0"/>
              </a:rPr>
              <a:t>Septembre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FF774CFD-A4C4-BA95-9CCD-5E2782D66E1B}"/>
              </a:ext>
            </a:extLst>
          </p:cNvPr>
          <p:cNvSpPr txBox="1"/>
          <p:nvPr/>
        </p:nvSpPr>
        <p:spPr>
          <a:xfrm>
            <a:off x="4704694" y="4498763"/>
            <a:ext cx="13094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i="0" u="none" strike="noStrike" kern="1200" cap="none" spc="0" baseline="0" dirty="0">
                <a:uFillTx/>
                <a:latin typeface="Arial Black" panose="020B0A04020102020204" pitchFamily="34" charset="0"/>
                <a:ea typeface="Tahoma" pitchFamily="34"/>
                <a:cs typeface="Tahoma" pitchFamily="34"/>
              </a:rPr>
              <a:t>19h - 20h30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1" dirty="0">
                <a:latin typeface="Arial Black" panose="020B0A04020102020204" pitchFamily="34" charset="0"/>
                <a:ea typeface="Tahoma" pitchFamily="34"/>
                <a:cs typeface="Tahoma" pitchFamily="34"/>
              </a:rPr>
              <a:t>27 juillet </a:t>
            </a:r>
            <a:endParaRPr lang="fr-FR" sz="1000" b="1" i="0" u="none" strike="noStrike" kern="1200" cap="none" spc="0" baseline="0" dirty="0">
              <a:uFillTx/>
              <a:latin typeface="Arial Black" panose="020B0A04020102020204" pitchFamily="34" charset="0"/>
              <a:ea typeface="Tahoma" pitchFamily="34"/>
              <a:cs typeface="Tahoma" pitchFamily="34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3ACD679-E092-576C-C374-742CF0BC9320}"/>
              </a:ext>
            </a:extLst>
          </p:cNvPr>
          <p:cNvSpPr txBox="1"/>
          <p:nvPr/>
        </p:nvSpPr>
        <p:spPr>
          <a:xfrm>
            <a:off x="4708133" y="3665814"/>
            <a:ext cx="12797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dirty="0">
                <a:latin typeface="Arial Black" panose="020B0A04020102020204" pitchFamily="34" charset="0"/>
              </a:rPr>
              <a:t>06-20</a:t>
            </a:r>
            <a:r>
              <a:rPr lang="fr-FR" sz="900" b="1" i="0" u="none" strike="noStrike" kern="1200" cap="none" spc="0" baseline="0" dirty="0">
                <a:solidFill>
                  <a:srgbClr val="000000"/>
                </a:solidFill>
                <a:uFillTx/>
                <a:latin typeface="Arial Black" panose="020B0A04020102020204" pitchFamily="34" charset="0"/>
              </a:rPr>
              <a:t>Juillet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dirty="0">
                <a:latin typeface="Arial Black" panose="020B0A04020102020204" pitchFamily="34" charset="0"/>
              </a:rPr>
              <a:t>10-24-31Août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tivités du 3ème trimestre 2023 v1" id="{6F6A949D-46DD-4390-9873-551A2BE83CBA}" vid="{552BD5BB-7A6B-4240-8E25-73DFD63C096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Activités du 3ème trimestre 2023 v1</Template>
  <TotalTime>301</TotalTime>
  <Words>316</Words>
  <Application>Microsoft Office PowerPoint</Application>
  <PresentationFormat>Affichage à l'écran (4:3)</PresentationFormat>
  <Paragraphs>137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MONVILLE MICHELE</dc:creator>
  <cp:lastModifiedBy>MONVILLE MICHELE</cp:lastModifiedBy>
  <cp:revision>14</cp:revision>
  <cp:lastPrinted>2023-06-09T07:46:33Z</cp:lastPrinted>
  <dcterms:created xsi:type="dcterms:W3CDTF">2023-05-04T08:31:19Z</dcterms:created>
  <dcterms:modified xsi:type="dcterms:W3CDTF">2023-06-13T15:37:31Z</dcterms:modified>
</cp:coreProperties>
</file>