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9" r:id="rId2"/>
    <p:sldId id="258" r:id="rId3"/>
  </p:sldIdLst>
  <p:sldSz cx="6832600" cy="8934450"/>
  <p:notesSz cx="6888163" cy="10018713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AE02"/>
    <a:srgbClr val="A0D2CC"/>
    <a:srgbClr val="FF6600"/>
    <a:srgbClr val="12DED9"/>
    <a:srgbClr val="FFFF99"/>
    <a:srgbClr val="FF9900"/>
    <a:srgbClr val="FF7200"/>
    <a:srgbClr val="B51BB1"/>
    <a:srgbClr val="1EA29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3" autoAdjust="0"/>
    <p:restoredTop sz="95226" autoAdjust="0"/>
  </p:normalViewPr>
  <p:slideViewPr>
    <p:cSldViewPr>
      <p:cViewPr varScale="1">
        <p:scale>
          <a:sx n="55" d="100"/>
          <a:sy n="55" d="100"/>
        </p:scale>
        <p:origin x="2650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4763" cy="502004"/>
          </a:xfrm>
          <a:prstGeom prst="rect">
            <a:avLst/>
          </a:prstGeom>
        </p:spPr>
        <p:txBody>
          <a:bodyPr vert="horz" lIns="98039" tIns="49019" rIns="98039" bIns="49019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800" y="1"/>
            <a:ext cx="2984763" cy="502004"/>
          </a:xfrm>
          <a:prstGeom prst="rect">
            <a:avLst/>
          </a:prstGeom>
        </p:spPr>
        <p:txBody>
          <a:bodyPr vert="horz" lIns="98039" tIns="49019" rIns="98039" bIns="49019" rtlCol="0"/>
          <a:lstStyle>
            <a:lvl1pPr algn="r">
              <a:defRPr sz="1300"/>
            </a:lvl1pPr>
          </a:lstStyle>
          <a:p>
            <a:fld id="{D91B988A-8A71-46E4-940D-958008575809}" type="datetimeFigureOut">
              <a:rPr lang="fr-FR" smtClean="0"/>
              <a:t>06/06/2023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51063" y="1250950"/>
            <a:ext cx="2586037" cy="3382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039" tIns="49019" rIns="98039" bIns="49019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8177" y="4820660"/>
            <a:ext cx="5511811" cy="3946605"/>
          </a:xfrm>
          <a:prstGeom prst="rect">
            <a:avLst/>
          </a:prstGeom>
        </p:spPr>
        <p:txBody>
          <a:bodyPr vert="horz" lIns="98039" tIns="49019" rIns="98039" bIns="49019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516711"/>
            <a:ext cx="2984763" cy="502004"/>
          </a:xfrm>
          <a:prstGeom prst="rect">
            <a:avLst/>
          </a:prstGeom>
        </p:spPr>
        <p:txBody>
          <a:bodyPr vert="horz" lIns="98039" tIns="49019" rIns="98039" bIns="49019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800" y="9516711"/>
            <a:ext cx="2984763" cy="502004"/>
          </a:xfrm>
          <a:prstGeom prst="rect">
            <a:avLst/>
          </a:prstGeom>
        </p:spPr>
        <p:txBody>
          <a:bodyPr vert="horz" lIns="98039" tIns="49019" rIns="98039" bIns="49019" rtlCol="0" anchor="b"/>
          <a:lstStyle>
            <a:lvl1pPr algn="r">
              <a:defRPr sz="1300"/>
            </a:lvl1pPr>
          </a:lstStyle>
          <a:p>
            <a:fld id="{5C01215F-F8DE-46FD-926D-1BC923E847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0800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1215F-F8DE-46FD-926D-1BC923E8470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2749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1215F-F8DE-46FD-926D-1BC923E8470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8822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2445" y="2769679"/>
            <a:ext cx="5807710" cy="18762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1" i="0">
                <a:solidFill>
                  <a:srgbClr val="0A65A1"/>
                </a:solidFill>
                <a:latin typeface="Adobe Caslon Pro Bold"/>
                <a:cs typeface="Adobe Caslon Pro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4890" y="5003292"/>
            <a:ext cx="4782820" cy="2233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1" i="0">
                <a:solidFill>
                  <a:srgbClr val="0A65A1"/>
                </a:solidFill>
                <a:latin typeface="Adobe Caslon Pro Bold"/>
                <a:cs typeface="Adobe Caslon Pro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1" i="0">
                <a:solidFill>
                  <a:srgbClr val="0A65A1"/>
                </a:solidFill>
                <a:latin typeface="Adobe Caslon Pro Bold"/>
                <a:cs typeface="Adobe Caslon Pro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1630" y="2054923"/>
            <a:ext cx="2972181" cy="58967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18789" y="2054923"/>
            <a:ext cx="2972181" cy="58967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1" i="0">
                <a:solidFill>
                  <a:srgbClr val="0A65A1"/>
                </a:solidFill>
                <a:latin typeface="Adobe Caslon Pro Bold"/>
                <a:cs typeface="Adobe Caslon Pro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970119" y="3133547"/>
            <a:ext cx="1728596" cy="2659664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00805" y="3096437"/>
            <a:ext cx="1874205" cy="4829045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204198" y="6340767"/>
            <a:ext cx="2696868" cy="1629848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268808" y="6372603"/>
            <a:ext cx="2567660" cy="150080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06693" y="780614"/>
            <a:ext cx="2021204" cy="12852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1" i="0">
                <a:solidFill>
                  <a:srgbClr val="0A65A1"/>
                </a:solidFill>
                <a:latin typeface="Adobe Caslon Pro Bold"/>
                <a:cs typeface="Adobe Caslon Pro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1630" y="2054923"/>
            <a:ext cx="6149340" cy="58967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23084" y="8309038"/>
            <a:ext cx="2186432" cy="4467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1630" y="8309038"/>
            <a:ext cx="1571498" cy="4467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19472" y="8309038"/>
            <a:ext cx="1571498" cy="4467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fcancer.fr/" TargetMode="External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mailto:contact@afcancer.fr" TargetMode="External"/><Relationship Id="rId4" Type="http://schemas.openxmlformats.org/officeDocument/2006/relationships/image" Target="../media/image6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jpeg"/><Relationship Id="rId5" Type="http://schemas.openxmlformats.org/officeDocument/2006/relationships/hyperlink" Target="mailto:contact@afcancer.fr" TargetMode="External"/><Relationship Id="rId10" Type="http://schemas.openxmlformats.org/officeDocument/2006/relationships/image" Target="../media/image15.png"/><Relationship Id="rId4" Type="http://schemas.openxmlformats.org/officeDocument/2006/relationships/hyperlink" Target="http://www.afcancer.fr/" TargetMode="External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34">
            <a:extLst>
              <a:ext uri="{FF2B5EF4-FFF2-40B4-BE49-F238E27FC236}">
                <a16:creationId xmlns:a16="http://schemas.microsoft.com/office/drawing/2014/main" id="{3EA04079-4CAA-4E17-11F8-FC8719D838DC}"/>
              </a:ext>
            </a:extLst>
          </p:cNvPr>
          <p:cNvSpPr/>
          <p:nvPr/>
        </p:nvSpPr>
        <p:spPr>
          <a:xfrm rot="3257604">
            <a:off x="4839210" y="2427928"/>
            <a:ext cx="790352" cy="1934268"/>
          </a:xfrm>
          <a:custGeom>
            <a:avLst/>
            <a:gdLst/>
            <a:ahLst/>
            <a:cxnLst/>
            <a:rect l="l" t="t" r="r" b="b"/>
            <a:pathLst>
              <a:path w="1329689" h="1622425">
                <a:moveTo>
                  <a:pt x="1212885" y="0"/>
                </a:moveTo>
                <a:lnTo>
                  <a:pt x="1163426" y="993"/>
                </a:lnTo>
                <a:lnTo>
                  <a:pt x="1113830" y="4462"/>
                </a:lnTo>
                <a:lnTo>
                  <a:pt x="1064180" y="10388"/>
                </a:lnTo>
                <a:lnTo>
                  <a:pt x="1014561" y="18750"/>
                </a:lnTo>
                <a:lnTo>
                  <a:pt x="965058" y="29527"/>
                </a:lnTo>
                <a:lnTo>
                  <a:pt x="915753" y="42700"/>
                </a:lnTo>
                <a:lnTo>
                  <a:pt x="866732" y="58248"/>
                </a:lnTo>
                <a:lnTo>
                  <a:pt x="818079" y="76150"/>
                </a:lnTo>
                <a:lnTo>
                  <a:pt x="769877" y="96387"/>
                </a:lnTo>
                <a:lnTo>
                  <a:pt x="722211" y="118937"/>
                </a:lnTo>
                <a:lnTo>
                  <a:pt x="675166" y="143781"/>
                </a:lnTo>
                <a:lnTo>
                  <a:pt x="631494" y="169258"/>
                </a:lnTo>
                <a:lnTo>
                  <a:pt x="588804" y="196545"/>
                </a:lnTo>
                <a:lnTo>
                  <a:pt x="547150" y="225588"/>
                </a:lnTo>
                <a:lnTo>
                  <a:pt x="506589" y="256333"/>
                </a:lnTo>
                <a:lnTo>
                  <a:pt x="467178" y="288727"/>
                </a:lnTo>
                <a:lnTo>
                  <a:pt x="428971" y="322714"/>
                </a:lnTo>
                <a:lnTo>
                  <a:pt x="392026" y="358241"/>
                </a:lnTo>
                <a:lnTo>
                  <a:pt x="356398" y="395255"/>
                </a:lnTo>
                <a:lnTo>
                  <a:pt x="322144" y="433701"/>
                </a:lnTo>
                <a:lnTo>
                  <a:pt x="289319" y="473525"/>
                </a:lnTo>
                <a:lnTo>
                  <a:pt x="257980" y="514674"/>
                </a:lnTo>
                <a:lnTo>
                  <a:pt x="228182" y="557092"/>
                </a:lnTo>
                <a:lnTo>
                  <a:pt x="199983" y="600727"/>
                </a:lnTo>
                <a:lnTo>
                  <a:pt x="172102" y="646470"/>
                </a:lnTo>
                <a:lnTo>
                  <a:pt x="146197" y="693111"/>
                </a:lnTo>
                <a:lnTo>
                  <a:pt x="122296" y="740569"/>
                </a:lnTo>
                <a:lnTo>
                  <a:pt x="100430" y="788762"/>
                </a:lnTo>
                <a:lnTo>
                  <a:pt x="80627" y="837609"/>
                </a:lnTo>
                <a:lnTo>
                  <a:pt x="62916" y="887028"/>
                </a:lnTo>
                <a:lnTo>
                  <a:pt x="47326" y="936938"/>
                </a:lnTo>
                <a:lnTo>
                  <a:pt x="33887" y="987257"/>
                </a:lnTo>
                <a:lnTo>
                  <a:pt x="22628" y="1037904"/>
                </a:lnTo>
                <a:lnTo>
                  <a:pt x="13577" y="1088797"/>
                </a:lnTo>
                <a:lnTo>
                  <a:pt x="6765" y="1139855"/>
                </a:lnTo>
                <a:lnTo>
                  <a:pt x="2300" y="1189903"/>
                </a:lnTo>
                <a:lnTo>
                  <a:pt x="48" y="1239664"/>
                </a:lnTo>
                <a:lnTo>
                  <a:pt x="0" y="1289061"/>
                </a:lnTo>
                <a:lnTo>
                  <a:pt x="2147" y="1338017"/>
                </a:lnTo>
                <a:lnTo>
                  <a:pt x="6481" y="1386454"/>
                </a:lnTo>
                <a:lnTo>
                  <a:pt x="12993" y="1434297"/>
                </a:lnTo>
                <a:lnTo>
                  <a:pt x="21674" y="1481467"/>
                </a:lnTo>
                <a:lnTo>
                  <a:pt x="32517" y="1527888"/>
                </a:lnTo>
                <a:lnTo>
                  <a:pt x="45512" y="1573483"/>
                </a:lnTo>
                <a:lnTo>
                  <a:pt x="60651" y="1618175"/>
                </a:lnTo>
                <a:lnTo>
                  <a:pt x="106693" y="1621174"/>
                </a:lnTo>
                <a:lnTo>
                  <a:pt x="152882" y="1621922"/>
                </a:lnTo>
                <a:lnTo>
                  <a:pt x="199152" y="1620450"/>
                </a:lnTo>
                <a:lnTo>
                  <a:pt x="245433" y="1616785"/>
                </a:lnTo>
                <a:lnTo>
                  <a:pt x="291659" y="1610959"/>
                </a:lnTo>
                <a:lnTo>
                  <a:pt x="337762" y="1602999"/>
                </a:lnTo>
                <a:lnTo>
                  <a:pt x="383673" y="1592936"/>
                </a:lnTo>
                <a:lnTo>
                  <a:pt x="429326" y="1580799"/>
                </a:lnTo>
                <a:lnTo>
                  <a:pt x="474651" y="1566617"/>
                </a:lnTo>
                <a:lnTo>
                  <a:pt x="519581" y="1550419"/>
                </a:lnTo>
                <a:lnTo>
                  <a:pt x="564049" y="1532236"/>
                </a:lnTo>
                <a:lnTo>
                  <a:pt x="607986" y="1512096"/>
                </a:lnTo>
                <a:lnTo>
                  <a:pt x="651325" y="1490029"/>
                </a:lnTo>
                <a:lnTo>
                  <a:pt x="693998" y="1466064"/>
                </a:lnTo>
                <a:lnTo>
                  <a:pt x="735936" y="1440231"/>
                </a:lnTo>
                <a:lnTo>
                  <a:pt x="777073" y="1412559"/>
                </a:lnTo>
                <a:lnTo>
                  <a:pt x="817340" y="1383077"/>
                </a:lnTo>
                <a:lnTo>
                  <a:pt x="856670" y="1351815"/>
                </a:lnTo>
                <a:lnTo>
                  <a:pt x="894995" y="1318802"/>
                </a:lnTo>
                <a:lnTo>
                  <a:pt x="932246" y="1284068"/>
                </a:lnTo>
                <a:lnTo>
                  <a:pt x="968356" y="1247642"/>
                </a:lnTo>
                <a:lnTo>
                  <a:pt x="1003258" y="1209553"/>
                </a:lnTo>
                <a:lnTo>
                  <a:pt x="1036381" y="1170476"/>
                </a:lnTo>
                <a:lnTo>
                  <a:pt x="1067814" y="1130404"/>
                </a:lnTo>
                <a:lnTo>
                  <a:pt x="1097543" y="1089402"/>
                </a:lnTo>
                <a:lnTo>
                  <a:pt x="1125552" y="1047538"/>
                </a:lnTo>
                <a:lnTo>
                  <a:pt x="1151828" y="1004879"/>
                </a:lnTo>
                <a:lnTo>
                  <a:pt x="1176355" y="961494"/>
                </a:lnTo>
                <a:lnTo>
                  <a:pt x="1199121" y="917448"/>
                </a:lnTo>
                <a:lnTo>
                  <a:pt x="1220109" y="872809"/>
                </a:lnTo>
                <a:lnTo>
                  <a:pt x="1239306" y="827645"/>
                </a:lnTo>
                <a:lnTo>
                  <a:pt x="1256697" y="782022"/>
                </a:lnTo>
                <a:lnTo>
                  <a:pt x="1272269" y="736009"/>
                </a:lnTo>
                <a:lnTo>
                  <a:pt x="1286005" y="689672"/>
                </a:lnTo>
                <a:lnTo>
                  <a:pt x="1297893" y="643078"/>
                </a:lnTo>
                <a:lnTo>
                  <a:pt x="1307918" y="596295"/>
                </a:lnTo>
                <a:lnTo>
                  <a:pt x="1316065" y="549390"/>
                </a:lnTo>
                <a:lnTo>
                  <a:pt x="1322320" y="502431"/>
                </a:lnTo>
                <a:lnTo>
                  <a:pt x="1326668" y="455484"/>
                </a:lnTo>
                <a:lnTo>
                  <a:pt x="1329095" y="408616"/>
                </a:lnTo>
                <a:lnTo>
                  <a:pt x="1329587" y="361896"/>
                </a:lnTo>
                <a:lnTo>
                  <a:pt x="1328130" y="315391"/>
                </a:lnTo>
                <a:lnTo>
                  <a:pt x="1324708" y="269167"/>
                </a:lnTo>
                <a:lnTo>
                  <a:pt x="1319307" y="223291"/>
                </a:lnTo>
                <a:lnTo>
                  <a:pt x="1311914" y="177832"/>
                </a:lnTo>
                <a:lnTo>
                  <a:pt x="1302513" y="132857"/>
                </a:lnTo>
                <a:lnTo>
                  <a:pt x="1291090" y="88432"/>
                </a:lnTo>
                <a:lnTo>
                  <a:pt x="1277631" y="44625"/>
                </a:lnTo>
                <a:lnTo>
                  <a:pt x="1262122" y="1503"/>
                </a:lnTo>
                <a:lnTo>
                  <a:pt x="1212885" y="0"/>
                </a:lnTo>
                <a:close/>
              </a:path>
            </a:pathLst>
          </a:custGeom>
          <a:solidFill>
            <a:srgbClr val="FFFF99"/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34">
            <a:extLst>
              <a:ext uri="{FF2B5EF4-FFF2-40B4-BE49-F238E27FC236}">
                <a16:creationId xmlns:a16="http://schemas.microsoft.com/office/drawing/2014/main" id="{DF8038BB-3AF6-1FB4-9943-6B1F81843A97}"/>
              </a:ext>
            </a:extLst>
          </p:cNvPr>
          <p:cNvSpPr/>
          <p:nvPr/>
        </p:nvSpPr>
        <p:spPr>
          <a:xfrm rot="3257604">
            <a:off x="4554939" y="2363691"/>
            <a:ext cx="775626" cy="2311444"/>
          </a:xfrm>
          <a:custGeom>
            <a:avLst/>
            <a:gdLst/>
            <a:ahLst/>
            <a:cxnLst/>
            <a:rect l="l" t="t" r="r" b="b"/>
            <a:pathLst>
              <a:path w="1329689" h="1622425">
                <a:moveTo>
                  <a:pt x="1212885" y="0"/>
                </a:moveTo>
                <a:lnTo>
                  <a:pt x="1163426" y="993"/>
                </a:lnTo>
                <a:lnTo>
                  <a:pt x="1113830" y="4462"/>
                </a:lnTo>
                <a:lnTo>
                  <a:pt x="1064180" y="10388"/>
                </a:lnTo>
                <a:lnTo>
                  <a:pt x="1014561" y="18750"/>
                </a:lnTo>
                <a:lnTo>
                  <a:pt x="965058" y="29527"/>
                </a:lnTo>
                <a:lnTo>
                  <a:pt x="915753" y="42700"/>
                </a:lnTo>
                <a:lnTo>
                  <a:pt x="866732" y="58248"/>
                </a:lnTo>
                <a:lnTo>
                  <a:pt x="818079" y="76150"/>
                </a:lnTo>
                <a:lnTo>
                  <a:pt x="769877" y="96387"/>
                </a:lnTo>
                <a:lnTo>
                  <a:pt x="722211" y="118937"/>
                </a:lnTo>
                <a:lnTo>
                  <a:pt x="675166" y="143781"/>
                </a:lnTo>
                <a:lnTo>
                  <a:pt x="631494" y="169258"/>
                </a:lnTo>
                <a:lnTo>
                  <a:pt x="588804" y="196545"/>
                </a:lnTo>
                <a:lnTo>
                  <a:pt x="547150" y="225588"/>
                </a:lnTo>
                <a:lnTo>
                  <a:pt x="506589" y="256333"/>
                </a:lnTo>
                <a:lnTo>
                  <a:pt x="467178" y="288727"/>
                </a:lnTo>
                <a:lnTo>
                  <a:pt x="428971" y="322714"/>
                </a:lnTo>
                <a:lnTo>
                  <a:pt x="392026" y="358241"/>
                </a:lnTo>
                <a:lnTo>
                  <a:pt x="356398" y="395255"/>
                </a:lnTo>
                <a:lnTo>
                  <a:pt x="322144" y="433701"/>
                </a:lnTo>
                <a:lnTo>
                  <a:pt x="289319" y="473525"/>
                </a:lnTo>
                <a:lnTo>
                  <a:pt x="257980" y="514674"/>
                </a:lnTo>
                <a:lnTo>
                  <a:pt x="228182" y="557092"/>
                </a:lnTo>
                <a:lnTo>
                  <a:pt x="199983" y="600727"/>
                </a:lnTo>
                <a:lnTo>
                  <a:pt x="172102" y="646470"/>
                </a:lnTo>
                <a:lnTo>
                  <a:pt x="146197" y="693111"/>
                </a:lnTo>
                <a:lnTo>
                  <a:pt x="122296" y="740569"/>
                </a:lnTo>
                <a:lnTo>
                  <a:pt x="100430" y="788762"/>
                </a:lnTo>
                <a:lnTo>
                  <a:pt x="80627" y="837609"/>
                </a:lnTo>
                <a:lnTo>
                  <a:pt x="62916" y="887028"/>
                </a:lnTo>
                <a:lnTo>
                  <a:pt x="47326" y="936938"/>
                </a:lnTo>
                <a:lnTo>
                  <a:pt x="33887" y="987257"/>
                </a:lnTo>
                <a:lnTo>
                  <a:pt x="22628" y="1037904"/>
                </a:lnTo>
                <a:lnTo>
                  <a:pt x="13577" y="1088797"/>
                </a:lnTo>
                <a:lnTo>
                  <a:pt x="6765" y="1139855"/>
                </a:lnTo>
                <a:lnTo>
                  <a:pt x="2300" y="1189903"/>
                </a:lnTo>
                <a:lnTo>
                  <a:pt x="48" y="1239664"/>
                </a:lnTo>
                <a:lnTo>
                  <a:pt x="0" y="1289061"/>
                </a:lnTo>
                <a:lnTo>
                  <a:pt x="2147" y="1338017"/>
                </a:lnTo>
                <a:lnTo>
                  <a:pt x="6481" y="1386454"/>
                </a:lnTo>
                <a:lnTo>
                  <a:pt x="12993" y="1434297"/>
                </a:lnTo>
                <a:lnTo>
                  <a:pt x="21674" y="1481467"/>
                </a:lnTo>
                <a:lnTo>
                  <a:pt x="32517" y="1527888"/>
                </a:lnTo>
                <a:lnTo>
                  <a:pt x="45512" y="1573483"/>
                </a:lnTo>
                <a:lnTo>
                  <a:pt x="60651" y="1618175"/>
                </a:lnTo>
                <a:lnTo>
                  <a:pt x="106693" y="1621174"/>
                </a:lnTo>
                <a:lnTo>
                  <a:pt x="152882" y="1621922"/>
                </a:lnTo>
                <a:lnTo>
                  <a:pt x="199152" y="1620450"/>
                </a:lnTo>
                <a:lnTo>
                  <a:pt x="245433" y="1616785"/>
                </a:lnTo>
                <a:lnTo>
                  <a:pt x="291659" y="1610959"/>
                </a:lnTo>
                <a:lnTo>
                  <a:pt x="337762" y="1602999"/>
                </a:lnTo>
                <a:lnTo>
                  <a:pt x="383673" y="1592936"/>
                </a:lnTo>
                <a:lnTo>
                  <a:pt x="429326" y="1580799"/>
                </a:lnTo>
                <a:lnTo>
                  <a:pt x="474651" y="1566617"/>
                </a:lnTo>
                <a:lnTo>
                  <a:pt x="519581" y="1550419"/>
                </a:lnTo>
                <a:lnTo>
                  <a:pt x="564049" y="1532236"/>
                </a:lnTo>
                <a:lnTo>
                  <a:pt x="607986" y="1512096"/>
                </a:lnTo>
                <a:lnTo>
                  <a:pt x="651325" y="1490029"/>
                </a:lnTo>
                <a:lnTo>
                  <a:pt x="693998" y="1466064"/>
                </a:lnTo>
                <a:lnTo>
                  <a:pt x="735936" y="1440231"/>
                </a:lnTo>
                <a:lnTo>
                  <a:pt x="777073" y="1412559"/>
                </a:lnTo>
                <a:lnTo>
                  <a:pt x="817340" y="1383077"/>
                </a:lnTo>
                <a:lnTo>
                  <a:pt x="856670" y="1351815"/>
                </a:lnTo>
                <a:lnTo>
                  <a:pt x="894995" y="1318802"/>
                </a:lnTo>
                <a:lnTo>
                  <a:pt x="932246" y="1284068"/>
                </a:lnTo>
                <a:lnTo>
                  <a:pt x="968356" y="1247642"/>
                </a:lnTo>
                <a:lnTo>
                  <a:pt x="1003258" y="1209553"/>
                </a:lnTo>
                <a:lnTo>
                  <a:pt x="1036381" y="1170476"/>
                </a:lnTo>
                <a:lnTo>
                  <a:pt x="1067814" y="1130404"/>
                </a:lnTo>
                <a:lnTo>
                  <a:pt x="1097543" y="1089402"/>
                </a:lnTo>
                <a:lnTo>
                  <a:pt x="1125552" y="1047538"/>
                </a:lnTo>
                <a:lnTo>
                  <a:pt x="1151828" y="1004879"/>
                </a:lnTo>
                <a:lnTo>
                  <a:pt x="1176355" y="961494"/>
                </a:lnTo>
                <a:lnTo>
                  <a:pt x="1199121" y="917448"/>
                </a:lnTo>
                <a:lnTo>
                  <a:pt x="1220109" y="872809"/>
                </a:lnTo>
                <a:lnTo>
                  <a:pt x="1239306" y="827645"/>
                </a:lnTo>
                <a:lnTo>
                  <a:pt x="1256697" y="782022"/>
                </a:lnTo>
                <a:lnTo>
                  <a:pt x="1272269" y="736009"/>
                </a:lnTo>
                <a:lnTo>
                  <a:pt x="1286005" y="689672"/>
                </a:lnTo>
                <a:lnTo>
                  <a:pt x="1297893" y="643078"/>
                </a:lnTo>
                <a:lnTo>
                  <a:pt x="1307918" y="596295"/>
                </a:lnTo>
                <a:lnTo>
                  <a:pt x="1316065" y="549390"/>
                </a:lnTo>
                <a:lnTo>
                  <a:pt x="1322320" y="502431"/>
                </a:lnTo>
                <a:lnTo>
                  <a:pt x="1326668" y="455484"/>
                </a:lnTo>
                <a:lnTo>
                  <a:pt x="1329095" y="408616"/>
                </a:lnTo>
                <a:lnTo>
                  <a:pt x="1329587" y="361896"/>
                </a:lnTo>
                <a:lnTo>
                  <a:pt x="1328130" y="315391"/>
                </a:lnTo>
                <a:lnTo>
                  <a:pt x="1324708" y="269167"/>
                </a:lnTo>
                <a:lnTo>
                  <a:pt x="1319307" y="223291"/>
                </a:lnTo>
                <a:lnTo>
                  <a:pt x="1311914" y="177832"/>
                </a:lnTo>
                <a:lnTo>
                  <a:pt x="1302513" y="132857"/>
                </a:lnTo>
                <a:lnTo>
                  <a:pt x="1291090" y="88432"/>
                </a:lnTo>
                <a:lnTo>
                  <a:pt x="1277631" y="44625"/>
                </a:lnTo>
                <a:lnTo>
                  <a:pt x="1262122" y="1503"/>
                </a:lnTo>
                <a:lnTo>
                  <a:pt x="1212885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53672278-D2C0-F4A2-507E-A1C80A12D62A}"/>
              </a:ext>
            </a:extLst>
          </p:cNvPr>
          <p:cNvSpPr txBox="1"/>
          <p:nvPr/>
        </p:nvSpPr>
        <p:spPr>
          <a:xfrm rot="20246625">
            <a:off x="4694465" y="3046229"/>
            <a:ext cx="1343036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Activité </a:t>
            </a:r>
          </a:p>
          <a:p>
            <a:pPr algn="ctr"/>
            <a:r>
              <a:rPr lang="fr-F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physique adaptée</a:t>
            </a:r>
          </a:p>
        </p:txBody>
      </p:sp>
      <p:sp>
        <p:nvSpPr>
          <p:cNvPr id="16" name="object 34">
            <a:extLst>
              <a:ext uri="{FF2B5EF4-FFF2-40B4-BE49-F238E27FC236}">
                <a16:creationId xmlns:a16="http://schemas.microsoft.com/office/drawing/2014/main" id="{D45FCECF-6D1B-D506-69A7-2544C12C2D70}"/>
              </a:ext>
            </a:extLst>
          </p:cNvPr>
          <p:cNvSpPr/>
          <p:nvPr/>
        </p:nvSpPr>
        <p:spPr>
          <a:xfrm rot="8372877">
            <a:off x="2722591" y="1578492"/>
            <a:ext cx="886714" cy="1711673"/>
          </a:xfrm>
          <a:custGeom>
            <a:avLst/>
            <a:gdLst/>
            <a:ahLst/>
            <a:cxnLst/>
            <a:rect l="l" t="t" r="r" b="b"/>
            <a:pathLst>
              <a:path w="1329689" h="1622425">
                <a:moveTo>
                  <a:pt x="1212885" y="0"/>
                </a:moveTo>
                <a:lnTo>
                  <a:pt x="1163426" y="993"/>
                </a:lnTo>
                <a:lnTo>
                  <a:pt x="1113830" y="4462"/>
                </a:lnTo>
                <a:lnTo>
                  <a:pt x="1064180" y="10388"/>
                </a:lnTo>
                <a:lnTo>
                  <a:pt x="1014561" y="18750"/>
                </a:lnTo>
                <a:lnTo>
                  <a:pt x="965058" y="29527"/>
                </a:lnTo>
                <a:lnTo>
                  <a:pt x="915753" y="42700"/>
                </a:lnTo>
                <a:lnTo>
                  <a:pt x="866732" y="58248"/>
                </a:lnTo>
                <a:lnTo>
                  <a:pt x="818079" y="76150"/>
                </a:lnTo>
                <a:lnTo>
                  <a:pt x="769877" y="96387"/>
                </a:lnTo>
                <a:lnTo>
                  <a:pt x="722211" y="118937"/>
                </a:lnTo>
                <a:lnTo>
                  <a:pt x="675166" y="143781"/>
                </a:lnTo>
                <a:lnTo>
                  <a:pt x="631494" y="169258"/>
                </a:lnTo>
                <a:lnTo>
                  <a:pt x="588804" y="196545"/>
                </a:lnTo>
                <a:lnTo>
                  <a:pt x="547150" y="225588"/>
                </a:lnTo>
                <a:lnTo>
                  <a:pt x="506589" y="256333"/>
                </a:lnTo>
                <a:lnTo>
                  <a:pt x="467178" y="288727"/>
                </a:lnTo>
                <a:lnTo>
                  <a:pt x="428971" y="322714"/>
                </a:lnTo>
                <a:lnTo>
                  <a:pt x="392026" y="358241"/>
                </a:lnTo>
                <a:lnTo>
                  <a:pt x="356398" y="395255"/>
                </a:lnTo>
                <a:lnTo>
                  <a:pt x="322144" y="433701"/>
                </a:lnTo>
                <a:lnTo>
                  <a:pt x="289319" y="473525"/>
                </a:lnTo>
                <a:lnTo>
                  <a:pt x="257980" y="514674"/>
                </a:lnTo>
                <a:lnTo>
                  <a:pt x="228182" y="557092"/>
                </a:lnTo>
                <a:lnTo>
                  <a:pt x="199983" y="600727"/>
                </a:lnTo>
                <a:lnTo>
                  <a:pt x="172102" y="646470"/>
                </a:lnTo>
                <a:lnTo>
                  <a:pt x="146197" y="693111"/>
                </a:lnTo>
                <a:lnTo>
                  <a:pt x="122296" y="740569"/>
                </a:lnTo>
                <a:lnTo>
                  <a:pt x="100430" y="788762"/>
                </a:lnTo>
                <a:lnTo>
                  <a:pt x="80627" y="837609"/>
                </a:lnTo>
                <a:lnTo>
                  <a:pt x="62916" y="887028"/>
                </a:lnTo>
                <a:lnTo>
                  <a:pt x="47326" y="936938"/>
                </a:lnTo>
                <a:lnTo>
                  <a:pt x="33887" y="987257"/>
                </a:lnTo>
                <a:lnTo>
                  <a:pt x="22628" y="1037904"/>
                </a:lnTo>
                <a:lnTo>
                  <a:pt x="13577" y="1088797"/>
                </a:lnTo>
                <a:lnTo>
                  <a:pt x="6765" y="1139855"/>
                </a:lnTo>
                <a:lnTo>
                  <a:pt x="2300" y="1189903"/>
                </a:lnTo>
                <a:lnTo>
                  <a:pt x="48" y="1239664"/>
                </a:lnTo>
                <a:lnTo>
                  <a:pt x="0" y="1289061"/>
                </a:lnTo>
                <a:lnTo>
                  <a:pt x="2147" y="1338017"/>
                </a:lnTo>
                <a:lnTo>
                  <a:pt x="6481" y="1386454"/>
                </a:lnTo>
                <a:lnTo>
                  <a:pt x="12993" y="1434297"/>
                </a:lnTo>
                <a:lnTo>
                  <a:pt x="21674" y="1481467"/>
                </a:lnTo>
                <a:lnTo>
                  <a:pt x="32517" y="1527888"/>
                </a:lnTo>
                <a:lnTo>
                  <a:pt x="45512" y="1573483"/>
                </a:lnTo>
                <a:lnTo>
                  <a:pt x="60651" y="1618175"/>
                </a:lnTo>
                <a:lnTo>
                  <a:pt x="106693" y="1621174"/>
                </a:lnTo>
                <a:lnTo>
                  <a:pt x="152882" y="1621922"/>
                </a:lnTo>
                <a:lnTo>
                  <a:pt x="199152" y="1620450"/>
                </a:lnTo>
                <a:lnTo>
                  <a:pt x="245433" y="1616785"/>
                </a:lnTo>
                <a:lnTo>
                  <a:pt x="291659" y="1610959"/>
                </a:lnTo>
                <a:lnTo>
                  <a:pt x="337762" y="1602999"/>
                </a:lnTo>
                <a:lnTo>
                  <a:pt x="383673" y="1592936"/>
                </a:lnTo>
                <a:lnTo>
                  <a:pt x="429326" y="1580799"/>
                </a:lnTo>
                <a:lnTo>
                  <a:pt x="474651" y="1566617"/>
                </a:lnTo>
                <a:lnTo>
                  <a:pt x="519581" y="1550419"/>
                </a:lnTo>
                <a:lnTo>
                  <a:pt x="564049" y="1532236"/>
                </a:lnTo>
                <a:lnTo>
                  <a:pt x="607986" y="1512096"/>
                </a:lnTo>
                <a:lnTo>
                  <a:pt x="651325" y="1490029"/>
                </a:lnTo>
                <a:lnTo>
                  <a:pt x="693998" y="1466064"/>
                </a:lnTo>
                <a:lnTo>
                  <a:pt x="735936" y="1440231"/>
                </a:lnTo>
                <a:lnTo>
                  <a:pt x="777073" y="1412559"/>
                </a:lnTo>
                <a:lnTo>
                  <a:pt x="817340" y="1383077"/>
                </a:lnTo>
                <a:lnTo>
                  <a:pt x="856670" y="1351815"/>
                </a:lnTo>
                <a:lnTo>
                  <a:pt x="894995" y="1318802"/>
                </a:lnTo>
                <a:lnTo>
                  <a:pt x="932246" y="1284068"/>
                </a:lnTo>
                <a:lnTo>
                  <a:pt x="968356" y="1247642"/>
                </a:lnTo>
                <a:lnTo>
                  <a:pt x="1003258" y="1209553"/>
                </a:lnTo>
                <a:lnTo>
                  <a:pt x="1036381" y="1170476"/>
                </a:lnTo>
                <a:lnTo>
                  <a:pt x="1067814" y="1130404"/>
                </a:lnTo>
                <a:lnTo>
                  <a:pt x="1097543" y="1089402"/>
                </a:lnTo>
                <a:lnTo>
                  <a:pt x="1125552" y="1047538"/>
                </a:lnTo>
                <a:lnTo>
                  <a:pt x="1151828" y="1004879"/>
                </a:lnTo>
                <a:lnTo>
                  <a:pt x="1176355" y="961494"/>
                </a:lnTo>
                <a:lnTo>
                  <a:pt x="1199121" y="917448"/>
                </a:lnTo>
                <a:lnTo>
                  <a:pt x="1220109" y="872809"/>
                </a:lnTo>
                <a:lnTo>
                  <a:pt x="1239306" y="827645"/>
                </a:lnTo>
                <a:lnTo>
                  <a:pt x="1256697" y="782022"/>
                </a:lnTo>
                <a:lnTo>
                  <a:pt x="1272269" y="736009"/>
                </a:lnTo>
                <a:lnTo>
                  <a:pt x="1286005" y="689672"/>
                </a:lnTo>
                <a:lnTo>
                  <a:pt x="1297893" y="643078"/>
                </a:lnTo>
                <a:lnTo>
                  <a:pt x="1307918" y="596295"/>
                </a:lnTo>
                <a:lnTo>
                  <a:pt x="1316065" y="549390"/>
                </a:lnTo>
                <a:lnTo>
                  <a:pt x="1322320" y="502431"/>
                </a:lnTo>
                <a:lnTo>
                  <a:pt x="1326668" y="455484"/>
                </a:lnTo>
                <a:lnTo>
                  <a:pt x="1329095" y="408616"/>
                </a:lnTo>
                <a:lnTo>
                  <a:pt x="1329587" y="361896"/>
                </a:lnTo>
                <a:lnTo>
                  <a:pt x="1328130" y="315391"/>
                </a:lnTo>
                <a:lnTo>
                  <a:pt x="1324708" y="269167"/>
                </a:lnTo>
                <a:lnTo>
                  <a:pt x="1319307" y="223291"/>
                </a:lnTo>
                <a:lnTo>
                  <a:pt x="1311914" y="177832"/>
                </a:lnTo>
                <a:lnTo>
                  <a:pt x="1302513" y="132857"/>
                </a:lnTo>
                <a:lnTo>
                  <a:pt x="1291090" y="88432"/>
                </a:lnTo>
                <a:lnTo>
                  <a:pt x="1277631" y="44625"/>
                </a:lnTo>
                <a:lnTo>
                  <a:pt x="1262122" y="1503"/>
                </a:lnTo>
                <a:lnTo>
                  <a:pt x="1212885" y="0"/>
                </a:lnTo>
                <a:close/>
              </a:path>
            </a:pathLst>
          </a:custGeom>
          <a:solidFill>
            <a:srgbClr val="AC0118"/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34">
            <a:extLst>
              <a:ext uri="{FF2B5EF4-FFF2-40B4-BE49-F238E27FC236}">
                <a16:creationId xmlns:a16="http://schemas.microsoft.com/office/drawing/2014/main" id="{51D0FC8F-47C0-8C8A-C119-DEBFC216469E}"/>
              </a:ext>
            </a:extLst>
          </p:cNvPr>
          <p:cNvSpPr/>
          <p:nvPr/>
        </p:nvSpPr>
        <p:spPr>
          <a:xfrm rot="8372877">
            <a:off x="2646567" y="1719641"/>
            <a:ext cx="1001369" cy="1759264"/>
          </a:xfrm>
          <a:custGeom>
            <a:avLst/>
            <a:gdLst/>
            <a:ahLst/>
            <a:cxnLst/>
            <a:rect l="l" t="t" r="r" b="b"/>
            <a:pathLst>
              <a:path w="1329689" h="1622425">
                <a:moveTo>
                  <a:pt x="1212885" y="0"/>
                </a:moveTo>
                <a:lnTo>
                  <a:pt x="1163426" y="993"/>
                </a:lnTo>
                <a:lnTo>
                  <a:pt x="1113830" y="4462"/>
                </a:lnTo>
                <a:lnTo>
                  <a:pt x="1064180" y="10388"/>
                </a:lnTo>
                <a:lnTo>
                  <a:pt x="1014561" y="18750"/>
                </a:lnTo>
                <a:lnTo>
                  <a:pt x="965058" y="29527"/>
                </a:lnTo>
                <a:lnTo>
                  <a:pt x="915753" y="42700"/>
                </a:lnTo>
                <a:lnTo>
                  <a:pt x="866732" y="58248"/>
                </a:lnTo>
                <a:lnTo>
                  <a:pt x="818079" y="76150"/>
                </a:lnTo>
                <a:lnTo>
                  <a:pt x="769877" y="96387"/>
                </a:lnTo>
                <a:lnTo>
                  <a:pt x="722211" y="118937"/>
                </a:lnTo>
                <a:lnTo>
                  <a:pt x="675166" y="143781"/>
                </a:lnTo>
                <a:lnTo>
                  <a:pt x="631494" y="169258"/>
                </a:lnTo>
                <a:lnTo>
                  <a:pt x="588804" y="196545"/>
                </a:lnTo>
                <a:lnTo>
                  <a:pt x="547150" y="225588"/>
                </a:lnTo>
                <a:lnTo>
                  <a:pt x="506589" y="256333"/>
                </a:lnTo>
                <a:lnTo>
                  <a:pt x="467178" y="288727"/>
                </a:lnTo>
                <a:lnTo>
                  <a:pt x="428971" y="322714"/>
                </a:lnTo>
                <a:lnTo>
                  <a:pt x="392026" y="358241"/>
                </a:lnTo>
                <a:lnTo>
                  <a:pt x="356398" y="395255"/>
                </a:lnTo>
                <a:lnTo>
                  <a:pt x="322144" y="433701"/>
                </a:lnTo>
                <a:lnTo>
                  <a:pt x="289319" y="473525"/>
                </a:lnTo>
                <a:lnTo>
                  <a:pt x="257980" y="514674"/>
                </a:lnTo>
                <a:lnTo>
                  <a:pt x="228182" y="557092"/>
                </a:lnTo>
                <a:lnTo>
                  <a:pt x="199983" y="600727"/>
                </a:lnTo>
                <a:lnTo>
                  <a:pt x="172102" y="646470"/>
                </a:lnTo>
                <a:lnTo>
                  <a:pt x="146197" y="693111"/>
                </a:lnTo>
                <a:lnTo>
                  <a:pt x="122296" y="740569"/>
                </a:lnTo>
                <a:lnTo>
                  <a:pt x="100430" y="788762"/>
                </a:lnTo>
                <a:lnTo>
                  <a:pt x="80627" y="837609"/>
                </a:lnTo>
                <a:lnTo>
                  <a:pt x="62916" y="887028"/>
                </a:lnTo>
                <a:lnTo>
                  <a:pt x="47326" y="936938"/>
                </a:lnTo>
                <a:lnTo>
                  <a:pt x="33887" y="987257"/>
                </a:lnTo>
                <a:lnTo>
                  <a:pt x="22628" y="1037904"/>
                </a:lnTo>
                <a:lnTo>
                  <a:pt x="13577" y="1088797"/>
                </a:lnTo>
                <a:lnTo>
                  <a:pt x="6765" y="1139855"/>
                </a:lnTo>
                <a:lnTo>
                  <a:pt x="2300" y="1189903"/>
                </a:lnTo>
                <a:lnTo>
                  <a:pt x="48" y="1239664"/>
                </a:lnTo>
                <a:lnTo>
                  <a:pt x="0" y="1289061"/>
                </a:lnTo>
                <a:lnTo>
                  <a:pt x="2147" y="1338017"/>
                </a:lnTo>
                <a:lnTo>
                  <a:pt x="6481" y="1386454"/>
                </a:lnTo>
                <a:lnTo>
                  <a:pt x="12993" y="1434297"/>
                </a:lnTo>
                <a:lnTo>
                  <a:pt x="21674" y="1481467"/>
                </a:lnTo>
                <a:lnTo>
                  <a:pt x="32517" y="1527888"/>
                </a:lnTo>
                <a:lnTo>
                  <a:pt x="45512" y="1573483"/>
                </a:lnTo>
                <a:lnTo>
                  <a:pt x="60651" y="1618175"/>
                </a:lnTo>
                <a:lnTo>
                  <a:pt x="106693" y="1621174"/>
                </a:lnTo>
                <a:lnTo>
                  <a:pt x="152882" y="1621922"/>
                </a:lnTo>
                <a:lnTo>
                  <a:pt x="199152" y="1620450"/>
                </a:lnTo>
                <a:lnTo>
                  <a:pt x="245433" y="1616785"/>
                </a:lnTo>
                <a:lnTo>
                  <a:pt x="291659" y="1610959"/>
                </a:lnTo>
                <a:lnTo>
                  <a:pt x="337762" y="1602999"/>
                </a:lnTo>
                <a:lnTo>
                  <a:pt x="383673" y="1592936"/>
                </a:lnTo>
                <a:lnTo>
                  <a:pt x="429326" y="1580799"/>
                </a:lnTo>
                <a:lnTo>
                  <a:pt x="474651" y="1566617"/>
                </a:lnTo>
                <a:lnTo>
                  <a:pt x="519581" y="1550419"/>
                </a:lnTo>
                <a:lnTo>
                  <a:pt x="564049" y="1532236"/>
                </a:lnTo>
                <a:lnTo>
                  <a:pt x="607986" y="1512096"/>
                </a:lnTo>
                <a:lnTo>
                  <a:pt x="651325" y="1490029"/>
                </a:lnTo>
                <a:lnTo>
                  <a:pt x="693998" y="1466064"/>
                </a:lnTo>
                <a:lnTo>
                  <a:pt x="735936" y="1440231"/>
                </a:lnTo>
                <a:lnTo>
                  <a:pt x="777073" y="1412559"/>
                </a:lnTo>
                <a:lnTo>
                  <a:pt x="817340" y="1383077"/>
                </a:lnTo>
                <a:lnTo>
                  <a:pt x="856670" y="1351815"/>
                </a:lnTo>
                <a:lnTo>
                  <a:pt x="894995" y="1318802"/>
                </a:lnTo>
                <a:lnTo>
                  <a:pt x="932246" y="1284068"/>
                </a:lnTo>
                <a:lnTo>
                  <a:pt x="968356" y="1247642"/>
                </a:lnTo>
                <a:lnTo>
                  <a:pt x="1003258" y="1209553"/>
                </a:lnTo>
                <a:lnTo>
                  <a:pt x="1036381" y="1170476"/>
                </a:lnTo>
                <a:lnTo>
                  <a:pt x="1067814" y="1130404"/>
                </a:lnTo>
                <a:lnTo>
                  <a:pt x="1097543" y="1089402"/>
                </a:lnTo>
                <a:lnTo>
                  <a:pt x="1125552" y="1047538"/>
                </a:lnTo>
                <a:lnTo>
                  <a:pt x="1151828" y="1004879"/>
                </a:lnTo>
                <a:lnTo>
                  <a:pt x="1176355" y="961494"/>
                </a:lnTo>
                <a:lnTo>
                  <a:pt x="1199121" y="917448"/>
                </a:lnTo>
                <a:lnTo>
                  <a:pt x="1220109" y="872809"/>
                </a:lnTo>
                <a:lnTo>
                  <a:pt x="1239306" y="827645"/>
                </a:lnTo>
                <a:lnTo>
                  <a:pt x="1256697" y="782022"/>
                </a:lnTo>
                <a:lnTo>
                  <a:pt x="1272269" y="736009"/>
                </a:lnTo>
                <a:lnTo>
                  <a:pt x="1286005" y="689672"/>
                </a:lnTo>
                <a:lnTo>
                  <a:pt x="1297893" y="643078"/>
                </a:lnTo>
                <a:lnTo>
                  <a:pt x="1307918" y="596295"/>
                </a:lnTo>
                <a:lnTo>
                  <a:pt x="1316065" y="549390"/>
                </a:lnTo>
                <a:lnTo>
                  <a:pt x="1322320" y="502431"/>
                </a:lnTo>
                <a:lnTo>
                  <a:pt x="1326668" y="455484"/>
                </a:lnTo>
                <a:lnTo>
                  <a:pt x="1329095" y="408616"/>
                </a:lnTo>
                <a:lnTo>
                  <a:pt x="1329587" y="361896"/>
                </a:lnTo>
                <a:lnTo>
                  <a:pt x="1328130" y="315391"/>
                </a:lnTo>
                <a:lnTo>
                  <a:pt x="1324708" y="269167"/>
                </a:lnTo>
                <a:lnTo>
                  <a:pt x="1319307" y="223291"/>
                </a:lnTo>
                <a:lnTo>
                  <a:pt x="1311914" y="177832"/>
                </a:lnTo>
                <a:lnTo>
                  <a:pt x="1302513" y="132857"/>
                </a:lnTo>
                <a:lnTo>
                  <a:pt x="1291090" y="88432"/>
                </a:lnTo>
                <a:lnTo>
                  <a:pt x="1277631" y="44625"/>
                </a:lnTo>
                <a:lnTo>
                  <a:pt x="1262122" y="1503"/>
                </a:lnTo>
                <a:lnTo>
                  <a:pt x="1212885" y="0"/>
                </a:lnTo>
                <a:close/>
              </a:path>
            </a:pathLst>
          </a:custGeom>
          <a:solidFill>
            <a:srgbClr val="BF0118"/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34">
            <a:extLst>
              <a:ext uri="{FF2B5EF4-FFF2-40B4-BE49-F238E27FC236}">
                <a16:creationId xmlns:a16="http://schemas.microsoft.com/office/drawing/2014/main" id="{66456D04-550C-82BC-7EDB-AF4EE8DA733B}"/>
              </a:ext>
            </a:extLst>
          </p:cNvPr>
          <p:cNvSpPr/>
          <p:nvPr/>
        </p:nvSpPr>
        <p:spPr>
          <a:xfrm rot="21229694">
            <a:off x="3428399" y="1879927"/>
            <a:ext cx="900245" cy="1627461"/>
          </a:xfrm>
          <a:custGeom>
            <a:avLst/>
            <a:gdLst/>
            <a:ahLst/>
            <a:cxnLst/>
            <a:rect l="l" t="t" r="r" b="b"/>
            <a:pathLst>
              <a:path w="1329689" h="1622425">
                <a:moveTo>
                  <a:pt x="1212885" y="0"/>
                </a:moveTo>
                <a:lnTo>
                  <a:pt x="1163426" y="993"/>
                </a:lnTo>
                <a:lnTo>
                  <a:pt x="1113830" y="4462"/>
                </a:lnTo>
                <a:lnTo>
                  <a:pt x="1064180" y="10388"/>
                </a:lnTo>
                <a:lnTo>
                  <a:pt x="1014561" y="18750"/>
                </a:lnTo>
                <a:lnTo>
                  <a:pt x="965058" y="29527"/>
                </a:lnTo>
                <a:lnTo>
                  <a:pt x="915753" y="42700"/>
                </a:lnTo>
                <a:lnTo>
                  <a:pt x="866732" y="58248"/>
                </a:lnTo>
                <a:lnTo>
                  <a:pt x="818079" y="76150"/>
                </a:lnTo>
                <a:lnTo>
                  <a:pt x="769877" y="96387"/>
                </a:lnTo>
                <a:lnTo>
                  <a:pt x="722211" y="118937"/>
                </a:lnTo>
                <a:lnTo>
                  <a:pt x="675166" y="143781"/>
                </a:lnTo>
                <a:lnTo>
                  <a:pt x="631494" y="169258"/>
                </a:lnTo>
                <a:lnTo>
                  <a:pt x="588804" y="196545"/>
                </a:lnTo>
                <a:lnTo>
                  <a:pt x="547150" y="225588"/>
                </a:lnTo>
                <a:lnTo>
                  <a:pt x="506589" y="256333"/>
                </a:lnTo>
                <a:lnTo>
                  <a:pt x="467178" y="288727"/>
                </a:lnTo>
                <a:lnTo>
                  <a:pt x="428971" y="322714"/>
                </a:lnTo>
                <a:lnTo>
                  <a:pt x="392026" y="358241"/>
                </a:lnTo>
                <a:lnTo>
                  <a:pt x="356398" y="395255"/>
                </a:lnTo>
                <a:lnTo>
                  <a:pt x="322144" y="433701"/>
                </a:lnTo>
                <a:lnTo>
                  <a:pt x="289319" y="473525"/>
                </a:lnTo>
                <a:lnTo>
                  <a:pt x="257980" y="514674"/>
                </a:lnTo>
                <a:lnTo>
                  <a:pt x="228182" y="557092"/>
                </a:lnTo>
                <a:lnTo>
                  <a:pt x="199983" y="600727"/>
                </a:lnTo>
                <a:lnTo>
                  <a:pt x="172102" y="646470"/>
                </a:lnTo>
                <a:lnTo>
                  <a:pt x="146197" y="693111"/>
                </a:lnTo>
                <a:lnTo>
                  <a:pt x="122296" y="740569"/>
                </a:lnTo>
                <a:lnTo>
                  <a:pt x="100430" y="788762"/>
                </a:lnTo>
                <a:lnTo>
                  <a:pt x="80627" y="837609"/>
                </a:lnTo>
                <a:lnTo>
                  <a:pt x="62916" y="887028"/>
                </a:lnTo>
                <a:lnTo>
                  <a:pt x="47326" y="936938"/>
                </a:lnTo>
                <a:lnTo>
                  <a:pt x="33887" y="987257"/>
                </a:lnTo>
                <a:lnTo>
                  <a:pt x="22628" y="1037904"/>
                </a:lnTo>
                <a:lnTo>
                  <a:pt x="13577" y="1088797"/>
                </a:lnTo>
                <a:lnTo>
                  <a:pt x="6765" y="1139855"/>
                </a:lnTo>
                <a:lnTo>
                  <a:pt x="2300" y="1189903"/>
                </a:lnTo>
                <a:lnTo>
                  <a:pt x="48" y="1239664"/>
                </a:lnTo>
                <a:lnTo>
                  <a:pt x="0" y="1289061"/>
                </a:lnTo>
                <a:lnTo>
                  <a:pt x="2147" y="1338017"/>
                </a:lnTo>
                <a:lnTo>
                  <a:pt x="6481" y="1386454"/>
                </a:lnTo>
                <a:lnTo>
                  <a:pt x="12993" y="1434297"/>
                </a:lnTo>
                <a:lnTo>
                  <a:pt x="21674" y="1481467"/>
                </a:lnTo>
                <a:lnTo>
                  <a:pt x="32517" y="1527888"/>
                </a:lnTo>
                <a:lnTo>
                  <a:pt x="45512" y="1573483"/>
                </a:lnTo>
                <a:lnTo>
                  <a:pt x="60651" y="1618175"/>
                </a:lnTo>
                <a:lnTo>
                  <a:pt x="106693" y="1621174"/>
                </a:lnTo>
                <a:lnTo>
                  <a:pt x="152882" y="1621922"/>
                </a:lnTo>
                <a:lnTo>
                  <a:pt x="199152" y="1620450"/>
                </a:lnTo>
                <a:lnTo>
                  <a:pt x="245433" y="1616785"/>
                </a:lnTo>
                <a:lnTo>
                  <a:pt x="291659" y="1610959"/>
                </a:lnTo>
                <a:lnTo>
                  <a:pt x="337762" y="1602999"/>
                </a:lnTo>
                <a:lnTo>
                  <a:pt x="383673" y="1592936"/>
                </a:lnTo>
                <a:lnTo>
                  <a:pt x="429326" y="1580799"/>
                </a:lnTo>
                <a:lnTo>
                  <a:pt x="474651" y="1566617"/>
                </a:lnTo>
                <a:lnTo>
                  <a:pt x="519581" y="1550419"/>
                </a:lnTo>
                <a:lnTo>
                  <a:pt x="564049" y="1532236"/>
                </a:lnTo>
                <a:lnTo>
                  <a:pt x="607986" y="1512096"/>
                </a:lnTo>
                <a:lnTo>
                  <a:pt x="651325" y="1490029"/>
                </a:lnTo>
                <a:lnTo>
                  <a:pt x="693998" y="1466064"/>
                </a:lnTo>
                <a:lnTo>
                  <a:pt x="735936" y="1440231"/>
                </a:lnTo>
                <a:lnTo>
                  <a:pt x="777073" y="1412559"/>
                </a:lnTo>
                <a:lnTo>
                  <a:pt x="817340" y="1383077"/>
                </a:lnTo>
                <a:lnTo>
                  <a:pt x="856670" y="1351815"/>
                </a:lnTo>
                <a:lnTo>
                  <a:pt x="894995" y="1318802"/>
                </a:lnTo>
                <a:lnTo>
                  <a:pt x="932246" y="1284068"/>
                </a:lnTo>
                <a:lnTo>
                  <a:pt x="968356" y="1247642"/>
                </a:lnTo>
                <a:lnTo>
                  <a:pt x="1003258" y="1209553"/>
                </a:lnTo>
                <a:lnTo>
                  <a:pt x="1036381" y="1170476"/>
                </a:lnTo>
                <a:lnTo>
                  <a:pt x="1067814" y="1130404"/>
                </a:lnTo>
                <a:lnTo>
                  <a:pt x="1097543" y="1089402"/>
                </a:lnTo>
                <a:lnTo>
                  <a:pt x="1125552" y="1047538"/>
                </a:lnTo>
                <a:lnTo>
                  <a:pt x="1151828" y="1004879"/>
                </a:lnTo>
                <a:lnTo>
                  <a:pt x="1176355" y="961494"/>
                </a:lnTo>
                <a:lnTo>
                  <a:pt x="1199121" y="917448"/>
                </a:lnTo>
                <a:lnTo>
                  <a:pt x="1220109" y="872809"/>
                </a:lnTo>
                <a:lnTo>
                  <a:pt x="1239306" y="827645"/>
                </a:lnTo>
                <a:lnTo>
                  <a:pt x="1256697" y="782022"/>
                </a:lnTo>
                <a:lnTo>
                  <a:pt x="1272269" y="736009"/>
                </a:lnTo>
                <a:lnTo>
                  <a:pt x="1286005" y="689672"/>
                </a:lnTo>
                <a:lnTo>
                  <a:pt x="1297893" y="643078"/>
                </a:lnTo>
                <a:lnTo>
                  <a:pt x="1307918" y="596295"/>
                </a:lnTo>
                <a:lnTo>
                  <a:pt x="1316065" y="549390"/>
                </a:lnTo>
                <a:lnTo>
                  <a:pt x="1322320" y="502431"/>
                </a:lnTo>
                <a:lnTo>
                  <a:pt x="1326668" y="455484"/>
                </a:lnTo>
                <a:lnTo>
                  <a:pt x="1329095" y="408616"/>
                </a:lnTo>
                <a:lnTo>
                  <a:pt x="1329587" y="361896"/>
                </a:lnTo>
                <a:lnTo>
                  <a:pt x="1328130" y="315391"/>
                </a:lnTo>
                <a:lnTo>
                  <a:pt x="1324708" y="269167"/>
                </a:lnTo>
                <a:lnTo>
                  <a:pt x="1319307" y="223291"/>
                </a:lnTo>
                <a:lnTo>
                  <a:pt x="1311914" y="177832"/>
                </a:lnTo>
                <a:lnTo>
                  <a:pt x="1302513" y="132857"/>
                </a:lnTo>
                <a:lnTo>
                  <a:pt x="1291090" y="88432"/>
                </a:lnTo>
                <a:lnTo>
                  <a:pt x="1277631" y="44625"/>
                </a:lnTo>
                <a:lnTo>
                  <a:pt x="1262122" y="1503"/>
                </a:lnTo>
                <a:lnTo>
                  <a:pt x="1212885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34">
            <a:extLst>
              <a:ext uri="{FF2B5EF4-FFF2-40B4-BE49-F238E27FC236}">
                <a16:creationId xmlns:a16="http://schemas.microsoft.com/office/drawing/2014/main" id="{F908683C-ACAF-DBCE-2B98-DE48C6244C8A}"/>
              </a:ext>
            </a:extLst>
          </p:cNvPr>
          <p:cNvSpPr/>
          <p:nvPr/>
        </p:nvSpPr>
        <p:spPr>
          <a:xfrm rot="6925409">
            <a:off x="2081371" y="1934456"/>
            <a:ext cx="1031607" cy="1627461"/>
          </a:xfrm>
          <a:custGeom>
            <a:avLst/>
            <a:gdLst/>
            <a:ahLst/>
            <a:cxnLst/>
            <a:rect l="l" t="t" r="r" b="b"/>
            <a:pathLst>
              <a:path w="1329689" h="1622425">
                <a:moveTo>
                  <a:pt x="1212885" y="0"/>
                </a:moveTo>
                <a:lnTo>
                  <a:pt x="1163426" y="993"/>
                </a:lnTo>
                <a:lnTo>
                  <a:pt x="1113830" y="4462"/>
                </a:lnTo>
                <a:lnTo>
                  <a:pt x="1064180" y="10388"/>
                </a:lnTo>
                <a:lnTo>
                  <a:pt x="1014561" y="18750"/>
                </a:lnTo>
                <a:lnTo>
                  <a:pt x="965058" y="29527"/>
                </a:lnTo>
                <a:lnTo>
                  <a:pt x="915753" y="42700"/>
                </a:lnTo>
                <a:lnTo>
                  <a:pt x="866732" y="58248"/>
                </a:lnTo>
                <a:lnTo>
                  <a:pt x="818079" y="76150"/>
                </a:lnTo>
                <a:lnTo>
                  <a:pt x="769877" y="96387"/>
                </a:lnTo>
                <a:lnTo>
                  <a:pt x="722211" y="118937"/>
                </a:lnTo>
                <a:lnTo>
                  <a:pt x="675166" y="143781"/>
                </a:lnTo>
                <a:lnTo>
                  <a:pt x="631494" y="169258"/>
                </a:lnTo>
                <a:lnTo>
                  <a:pt x="588804" y="196545"/>
                </a:lnTo>
                <a:lnTo>
                  <a:pt x="547150" y="225588"/>
                </a:lnTo>
                <a:lnTo>
                  <a:pt x="506589" y="256333"/>
                </a:lnTo>
                <a:lnTo>
                  <a:pt x="467178" y="288727"/>
                </a:lnTo>
                <a:lnTo>
                  <a:pt x="428971" y="322714"/>
                </a:lnTo>
                <a:lnTo>
                  <a:pt x="392026" y="358241"/>
                </a:lnTo>
                <a:lnTo>
                  <a:pt x="356398" y="395255"/>
                </a:lnTo>
                <a:lnTo>
                  <a:pt x="322144" y="433701"/>
                </a:lnTo>
                <a:lnTo>
                  <a:pt x="289319" y="473525"/>
                </a:lnTo>
                <a:lnTo>
                  <a:pt x="257980" y="514674"/>
                </a:lnTo>
                <a:lnTo>
                  <a:pt x="228182" y="557092"/>
                </a:lnTo>
                <a:lnTo>
                  <a:pt x="199983" y="600727"/>
                </a:lnTo>
                <a:lnTo>
                  <a:pt x="172102" y="646470"/>
                </a:lnTo>
                <a:lnTo>
                  <a:pt x="146197" y="693111"/>
                </a:lnTo>
                <a:lnTo>
                  <a:pt x="122296" y="740569"/>
                </a:lnTo>
                <a:lnTo>
                  <a:pt x="100430" y="788762"/>
                </a:lnTo>
                <a:lnTo>
                  <a:pt x="80627" y="837609"/>
                </a:lnTo>
                <a:lnTo>
                  <a:pt x="62916" y="887028"/>
                </a:lnTo>
                <a:lnTo>
                  <a:pt x="47326" y="936938"/>
                </a:lnTo>
                <a:lnTo>
                  <a:pt x="33887" y="987257"/>
                </a:lnTo>
                <a:lnTo>
                  <a:pt x="22628" y="1037904"/>
                </a:lnTo>
                <a:lnTo>
                  <a:pt x="13577" y="1088797"/>
                </a:lnTo>
                <a:lnTo>
                  <a:pt x="6765" y="1139855"/>
                </a:lnTo>
                <a:lnTo>
                  <a:pt x="2300" y="1189903"/>
                </a:lnTo>
                <a:lnTo>
                  <a:pt x="48" y="1239664"/>
                </a:lnTo>
                <a:lnTo>
                  <a:pt x="0" y="1289061"/>
                </a:lnTo>
                <a:lnTo>
                  <a:pt x="2147" y="1338017"/>
                </a:lnTo>
                <a:lnTo>
                  <a:pt x="6481" y="1386454"/>
                </a:lnTo>
                <a:lnTo>
                  <a:pt x="12993" y="1434297"/>
                </a:lnTo>
                <a:lnTo>
                  <a:pt x="21674" y="1481467"/>
                </a:lnTo>
                <a:lnTo>
                  <a:pt x="32517" y="1527888"/>
                </a:lnTo>
                <a:lnTo>
                  <a:pt x="45512" y="1573483"/>
                </a:lnTo>
                <a:lnTo>
                  <a:pt x="60651" y="1618175"/>
                </a:lnTo>
                <a:lnTo>
                  <a:pt x="106693" y="1621174"/>
                </a:lnTo>
                <a:lnTo>
                  <a:pt x="152882" y="1621922"/>
                </a:lnTo>
                <a:lnTo>
                  <a:pt x="199152" y="1620450"/>
                </a:lnTo>
                <a:lnTo>
                  <a:pt x="245433" y="1616785"/>
                </a:lnTo>
                <a:lnTo>
                  <a:pt x="291659" y="1610959"/>
                </a:lnTo>
                <a:lnTo>
                  <a:pt x="337762" y="1602999"/>
                </a:lnTo>
                <a:lnTo>
                  <a:pt x="383673" y="1592936"/>
                </a:lnTo>
                <a:lnTo>
                  <a:pt x="429326" y="1580799"/>
                </a:lnTo>
                <a:lnTo>
                  <a:pt x="474651" y="1566617"/>
                </a:lnTo>
                <a:lnTo>
                  <a:pt x="519581" y="1550419"/>
                </a:lnTo>
                <a:lnTo>
                  <a:pt x="564049" y="1532236"/>
                </a:lnTo>
                <a:lnTo>
                  <a:pt x="607986" y="1512096"/>
                </a:lnTo>
                <a:lnTo>
                  <a:pt x="651325" y="1490029"/>
                </a:lnTo>
                <a:lnTo>
                  <a:pt x="693998" y="1466064"/>
                </a:lnTo>
                <a:lnTo>
                  <a:pt x="735936" y="1440231"/>
                </a:lnTo>
                <a:lnTo>
                  <a:pt x="777073" y="1412559"/>
                </a:lnTo>
                <a:lnTo>
                  <a:pt x="817340" y="1383077"/>
                </a:lnTo>
                <a:lnTo>
                  <a:pt x="856670" y="1351815"/>
                </a:lnTo>
                <a:lnTo>
                  <a:pt x="894995" y="1318802"/>
                </a:lnTo>
                <a:lnTo>
                  <a:pt x="932246" y="1284068"/>
                </a:lnTo>
                <a:lnTo>
                  <a:pt x="968356" y="1247642"/>
                </a:lnTo>
                <a:lnTo>
                  <a:pt x="1003258" y="1209553"/>
                </a:lnTo>
                <a:lnTo>
                  <a:pt x="1036381" y="1170476"/>
                </a:lnTo>
                <a:lnTo>
                  <a:pt x="1067814" y="1130404"/>
                </a:lnTo>
                <a:lnTo>
                  <a:pt x="1097543" y="1089402"/>
                </a:lnTo>
                <a:lnTo>
                  <a:pt x="1125552" y="1047538"/>
                </a:lnTo>
                <a:lnTo>
                  <a:pt x="1151828" y="1004879"/>
                </a:lnTo>
                <a:lnTo>
                  <a:pt x="1176355" y="961494"/>
                </a:lnTo>
                <a:lnTo>
                  <a:pt x="1199121" y="917448"/>
                </a:lnTo>
                <a:lnTo>
                  <a:pt x="1220109" y="872809"/>
                </a:lnTo>
                <a:lnTo>
                  <a:pt x="1239306" y="827645"/>
                </a:lnTo>
                <a:lnTo>
                  <a:pt x="1256697" y="782022"/>
                </a:lnTo>
                <a:lnTo>
                  <a:pt x="1272269" y="736009"/>
                </a:lnTo>
                <a:lnTo>
                  <a:pt x="1286005" y="689672"/>
                </a:lnTo>
                <a:lnTo>
                  <a:pt x="1297893" y="643078"/>
                </a:lnTo>
                <a:lnTo>
                  <a:pt x="1307918" y="596295"/>
                </a:lnTo>
                <a:lnTo>
                  <a:pt x="1316065" y="549390"/>
                </a:lnTo>
                <a:lnTo>
                  <a:pt x="1322320" y="502431"/>
                </a:lnTo>
                <a:lnTo>
                  <a:pt x="1326668" y="455484"/>
                </a:lnTo>
                <a:lnTo>
                  <a:pt x="1329095" y="408616"/>
                </a:lnTo>
                <a:lnTo>
                  <a:pt x="1329587" y="361896"/>
                </a:lnTo>
                <a:lnTo>
                  <a:pt x="1328130" y="315391"/>
                </a:lnTo>
                <a:lnTo>
                  <a:pt x="1324708" y="269167"/>
                </a:lnTo>
                <a:lnTo>
                  <a:pt x="1319307" y="223291"/>
                </a:lnTo>
                <a:lnTo>
                  <a:pt x="1311914" y="177832"/>
                </a:lnTo>
                <a:lnTo>
                  <a:pt x="1302513" y="132857"/>
                </a:lnTo>
                <a:lnTo>
                  <a:pt x="1291090" y="88432"/>
                </a:lnTo>
                <a:lnTo>
                  <a:pt x="1277631" y="44625"/>
                </a:lnTo>
                <a:lnTo>
                  <a:pt x="1262122" y="1503"/>
                </a:lnTo>
                <a:lnTo>
                  <a:pt x="1212885" y="0"/>
                </a:lnTo>
                <a:close/>
              </a:path>
            </a:pathLst>
          </a:custGeom>
          <a:solidFill>
            <a:srgbClr val="A0D2CC"/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34">
            <a:extLst>
              <a:ext uri="{FF2B5EF4-FFF2-40B4-BE49-F238E27FC236}">
                <a16:creationId xmlns:a16="http://schemas.microsoft.com/office/drawing/2014/main" id="{C2D5C62F-DEAD-B81D-2733-743F8B8AB331}"/>
              </a:ext>
            </a:extLst>
          </p:cNvPr>
          <p:cNvSpPr/>
          <p:nvPr/>
        </p:nvSpPr>
        <p:spPr>
          <a:xfrm rot="5400000">
            <a:off x="1343563" y="2159932"/>
            <a:ext cx="1275386" cy="1976711"/>
          </a:xfrm>
          <a:custGeom>
            <a:avLst/>
            <a:gdLst/>
            <a:ahLst/>
            <a:cxnLst/>
            <a:rect l="l" t="t" r="r" b="b"/>
            <a:pathLst>
              <a:path w="1329689" h="1622425">
                <a:moveTo>
                  <a:pt x="1212885" y="0"/>
                </a:moveTo>
                <a:lnTo>
                  <a:pt x="1163426" y="993"/>
                </a:lnTo>
                <a:lnTo>
                  <a:pt x="1113830" y="4462"/>
                </a:lnTo>
                <a:lnTo>
                  <a:pt x="1064180" y="10388"/>
                </a:lnTo>
                <a:lnTo>
                  <a:pt x="1014561" y="18750"/>
                </a:lnTo>
                <a:lnTo>
                  <a:pt x="965058" y="29527"/>
                </a:lnTo>
                <a:lnTo>
                  <a:pt x="915753" y="42700"/>
                </a:lnTo>
                <a:lnTo>
                  <a:pt x="866732" y="58248"/>
                </a:lnTo>
                <a:lnTo>
                  <a:pt x="818079" y="76150"/>
                </a:lnTo>
                <a:lnTo>
                  <a:pt x="769877" y="96387"/>
                </a:lnTo>
                <a:lnTo>
                  <a:pt x="722211" y="118937"/>
                </a:lnTo>
                <a:lnTo>
                  <a:pt x="675166" y="143781"/>
                </a:lnTo>
                <a:lnTo>
                  <a:pt x="631494" y="169258"/>
                </a:lnTo>
                <a:lnTo>
                  <a:pt x="588804" y="196545"/>
                </a:lnTo>
                <a:lnTo>
                  <a:pt x="547150" y="225588"/>
                </a:lnTo>
                <a:lnTo>
                  <a:pt x="506589" y="256333"/>
                </a:lnTo>
                <a:lnTo>
                  <a:pt x="467178" y="288727"/>
                </a:lnTo>
                <a:lnTo>
                  <a:pt x="428971" y="322714"/>
                </a:lnTo>
                <a:lnTo>
                  <a:pt x="392026" y="358241"/>
                </a:lnTo>
                <a:lnTo>
                  <a:pt x="356398" y="395255"/>
                </a:lnTo>
                <a:lnTo>
                  <a:pt x="322144" y="433701"/>
                </a:lnTo>
                <a:lnTo>
                  <a:pt x="289319" y="473525"/>
                </a:lnTo>
                <a:lnTo>
                  <a:pt x="257980" y="514674"/>
                </a:lnTo>
                <a:lnTo>
                  <a:pt x="228182" y="557092"/>
                </a:lnTo>
                <a:lnTo>
                  <a:pt x="199983" y="600727"/>
                </a:lnTo>
                <a:lnTo>
                  <a:pt x="172102" y="646470"/>
                </a:lnTo>
                <a:lnTo>
                  <a:pt x="146197" y="693111"/>
                </a:lnTo>
                <a:lnTo>
                  <a:pt x="122296" y="740569"/>
                </a:lnTo>
                <a:lnTo>
                  <a:pt x="100430" y="788762"/>
                </a:lnTo>
                <a:lnTo>
                  <a:pt x="80627" y="837609"/>
                </a:lnTo>
                <a:lnTo>
                  <a:pt x="62916" y="887028"/>
                </a:lnTo>
                <a:lnTo>
                  <a:pt x="47326" y="936938"/>
                </a:lnTo>
                <a:lnTo>
                  <a:pt x="33887" y="987257"/>
                </a:lnTo>
                <a:lnTo>
                  <a:pt x="22628" y="1037904"/>
                </a:lnTo>
                <a:lnTo>
                  <a:pt x="13577" y="1088797"/>
                </a:lnTo>
                <a:lnTo>
                  <a:pt x="6765" y="1139855"/>
                </a:lnTo>
                <a:lnTo>
                  <a:pt x="2300" y="1189903"/>
                </a:lnTo>
                <a:lnTo>
                  <a:pt x="48" y="1239664"/>
                </a:lnTo>
                <a:lnTo>
                  <a:pt x="0" y="1289061"/>
                </a:lnTo>
                <a:lnTo>
                  <a:pt x="2147" y="1338017"/>
                </a:lnTo>
                <a:lnTo>
                  <a:pt x="6481" y="1386454"/>
                </a:lnTo>
                <a:lnTo>
                  <a:pt x="12993" y="1434297"/>
                </a:lnTo>
                <a:lnTo>
                  <a:pt x="21674" y="1481467"/>
                </a:lnTo>
                <a:lnTo>
                  <a:pt x="32517" y="1527888"/>
                </a:lnTo>
                <a:lnTo>
                  <a:pt x="45512" y="1573483"/>
                </a:lnTo>
                <a:lnTo>
                  <a:pt x="60651" y="1618175"/>
                </a:lnTo>
                <a:lnTo>
                  <a:pt x="106693" y="1621174"/>
                </a:lnTo>
                <a:lnTo>
                  <a:pt x="152882" y="1621922"/>
                </a:lnTo>
                <a:lnTo>
                  <a:pt x="199152" y="1620450"/>
                </a:lnTo>
                <a:lnTo>
                  <a:pt x="245433" y="1616785"/>
                </a:lnTo>
                <a:lnTo>
                  <a:pt x="291659" y="1610959"/>
                </a:lnTo>
                <a:lnTo>
                  <a:pt x="337762" y="1602999"/>
                </a:lnTo>
                <a:lnTo>
                  <a:pt x="383673" y="1592936"/>
                </a:lnTo>
                <a:lnTo>
                  <a:pt x="429326" y="1580799"/>
                </a:lnTo>
                <a:lnTo>
                  <a:pt x="474651" y="1566617"/>
                </a:lnTo>
                <a:lnTo>
                  <a:pt x="519581" y="1550419"/>
                </a:lnTo>
                <a:lnTo>
                  <a:pt x="564049" y="1532236"/>
                </a:lnTo>
                <a:lnTo>
                  <a:pt x="607986" y="1512096"/>
                </a:lnTo>
                <a:lnTo>
                  <a:pt x="651325" y="1490029"/>
                </a:lnTo>
                <a:lnTo>
                  <a:pt x="693998" y="1466064"/>
                </a:lnTo>
                <a:lnTo>
                  <a:pt x="735936" y="1440231"/>
                </a:lnTo>
                <a:lnTo>
                  <a:pt x="777073" y="1412559"/>
                </a:lnTo>
                <a:lnTo>
                  <a:pt x="817340" y="1383077"/>
                </a:lnTo>
                <a:lnTo>
                  <a:pt x="856670" y="1351815"/>
                </a:lnTo>
                <a:lnTo>
                  <a:pt x="894995" y="1318802"/>
                </a:lnTo>
                <a:lnTo>
                  <a:pt x="932246" y="1284068"/>
                </a:lnTo>
                <a:lnTo>
                  <a:pt x="968356" y="1247642"/>
                </a:lnTo>
                <a:lnTo>
                  <a:pt x="1003258" y="1209553"/>
                </a:lnTo>
                <a:lnTo>
                  <a:pt x="1036381" y="1170476"/>
                </a:lnTo>
                <a:lnTo>
                  <a:pt x="1067814" y="1130404"/>
                </a:lnTo>
                <a:lnTo>
                  <a:pt x="1097543" y="1089402"/>
                </a:lnTo>
                <a:lnTo>
                  <a:pt x="1125552" y="1047538"/>
                </a:lnTo>
                <a:lnTo>
                  <a:pt x="1151828" y="1004879"/>
                </a:lnTo>
                <a:lnTo>
                  <a:pt x="1176355" y="961494"/>
                </a:lnTo>
                <a:lnTo>
                  <a:pt x="1199121" y="917448"/>
                </a:lnTo>
                <a:lnTo>
                  <a:pt x="1220109" y="872809"/>
                </a:lnTo>
                <a:lnTo>
                  <a:pt x="1239306" y="827645"/>
                </a:lnTo>
                <a:lnTo>
                  <a:pt x="1256697" y="782022"/>
                </a:lnTo>
                <a:lnTo>
                  <a:pt x="1272269" y="736009"/>
                </a:lnTo>
                <a:lnTo>
                  <a:pt x="1286005" y="689672"/>
                </a:lnTo>
                <a:lnTo>
                  <a:pt x="1297893" y="643078"/>
                </a:lnTo>
                <a:lnTo>
                  <a:pt x="1307918" y="596295"/>
                </a:lnTo>
                <a:lnTo>
                  <a:pt x="1316065" y="549390"/>
                </a:lnTo>
                <a:lnTo>
                  <a:pt x="1322320" y="502431"/>
                </a:lnTo>
                <a:lnTo>
                  <a:pt x="1326668" y="455484"/>
                </a:lnTo>
                <a:lnTo>
                  <a:pt x="1329095" y="408616"/>
                </a:lnTo>
                <a:lnTo>
                  <a:pt x="1329587" y="361896"/>
                </a:lnTo>
                <a:lnTo>
                  <a:pt x="1328130" y="315391"/>
                </a:lnTo>
                <a:lnTo>
                  <a:pt x="1324708" y="269167"/>
                </a:lnTo>
                <a:lnTo>
                  <a:pt x="1319307" y="223291"/>
                </a:lnTo>
                <a:lnTo>
                  <a:pt x="1311914" y="177832"/>
                </a:lnTo>
                <a:lnTo>
                  <a:pt x="1302513" y="132857"/>
                </a:lnTo>
                <a:lnTo>
                  <a:pt x="1291090" y="88432"/>
                </a:lnTo>
                <a:lnTo>
                  <a:pt x="1277631" y="44625"/>
                </a:lnTo>
                <a:lnTo>
                  <a:pt x="1262122" y="1503"/>
                </a:lnTo>
                <a:lnTo>
                  <a:pt x="1212885" y="0"/>
                </a:lnTo>
                <a:close/>
              </a:path>
            </a:pathLst>
          </a:custGeom>
          <a:solidFill>
            <a:srgbClr val="B51BB1"/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34">
            <a:extLst>
              <a:ext uri="{FF2B5EF4-FFF2-40B4-BE49-F238E27FC236}">
                <a16:creationId xmlns:a16="http://schemas.microsoft.com/office/drawing/2014/main" id="{FA2D2A97-9720-C398-C8E3-7E73E48B21DF}"/>
              </a:ext>
            </a:extLst>
          </p:cNvPr>
          <p:cNvSpPr/>
          <p:nvPr/>
        </p:nvSpPr>
        <p:spPr>
          <a:xfrm rot="3899107">
            <a:off x="1498084" y="3102370"/>
            <a:ext cx="908218" cy="1681183"/>
          </a:xfrm>
          <a:custGeom>
            <a:avLst/>
            <a:gdLst/>
            <a:ahLst/>
            <a:cxnLst/>
            <a:rect l="l" t="t" r="r" b="b"/>
            <a:pathLst>
              <a:path w="1329689" h="1622425">
                <a:moveTo>
                  <a:pt x="1212885" y="0"/>
                </a:moveTo>
                <a:lnTo>
                  <a:pt x="1163426" y="993"/>
                </a:lnTo>
                <a:lnTo>
                  <a:pt x="1113830" y="4462"/>
                </a:lnTo>
                <a:lnTo>
                  <a:pt x="1064180" y="10388"/>
                </a:lnTo>
                <a:lnTo>
                  <a:pt x="1014561" y="18750"/>
                </a:lnTo>
                <a:lnTo>
                  <a:pt x="965058" y="29527"/>
                </a:lnTo>
                <a:lnTo>
                  <a:pt x="915753" y="42700"/>
                </a:lnTo>
                <a:lnTo>
                  <a:pt x="866732" y="58248"/>
                </a:lnTo>
                <a:lnTo>
                  <a:pt x="818079" y="76150"/>
                </a:lnTo>
                <a:lnTo>
                  <a:pt x="769877" y="96387"/>
                </a:lnTo>
                <a:lnTo>
                  <a:pt x="722211" y="118937"/>
                </a:lnTo>
                <a:lnTo>
                  <a:pt x="675166" y="143781"/>
                </a:lnTo>
                <a:lnTo>
                  <a:pt x="631494" y="169258"/>
                </a:lnTo>
                <a:lnTo>
                  <a:pt x="588804" y="196545"/>
                </a:lnTo>
                <a:lnTo>
                  <a:pt x="547150" y="225588"/>
                </a:lnTo>
                <a:lnTo>
                  <a:pt x="506589" y="256333"/>
                </a:lnTo>
                <a:lnTo>
                  <a:pt x="467178" y="288727"/>
                </a:lnTo>
                <a:lnTo>
                  <a:pt x="428971" y="322714"/>
                </a:lnTo>
                <a:lnTo>
                  <a:pt x="392026" y="358241"/>
                </a:lnTo>
                <a:lnTo>
                  <a:pt x="356398" y="395255"/>
                </a:lnTo>
                <a:lnTo>
                  <a:pt x="322144" y="433701"/>
                </a:lnTo>
                <a:lnTo>
                  <a:pt x="289319" y="473525"/>
                </a:lnTo>
                <a:lnTo>
                  <a:pt x="257980" y="514674"/>
                </a:lnTo>
                <a:lnTo>
                  <a:pt x="228182" y="557092"/>
                </a:lnTo>
                <a:lnTo>
                  <a:pt x="199983" y="600727"/>
                </a:lnTo>
                <a:lnTo>
                  <a:pt x="172102" y="646470"/>
                </a:lnTo>
                <a:lnTo>
                  <a:pt x="146197" y="693111"/>
                </a:lnTo>
                <a:lnTo>
                  <a:pt x="122296" y="740569"/>
                </a:lnTo>
                <a:lnTo>
                  <a:pt x="100430" y="788762"/>
                </a:lnTo>
                <a:lnTo>
                  <a:pt x="80627" y="837609"/>
                </a:lnTo>
                <a:lnTo>
                  <a:pt x="62916" y="887028"/>
                </a:lnTo>
                <a:lnTo>
                  <a:pt x="47326" y="936938"/>
                </a:lnTo>
                <a:lnTo>
                  <a:pt x="33887" y="987257"/>
                </a:lnTo>
                <a:lnTo>
                  <a:pt x="22628" y="1037904"/>
                </a:lnTo>
                <a:lnTo>
                  <a:pt x="13577" y="1088797"/>
                </a:lnTo>
                <a:lnTo>
                  <a:pt x="6765" y="1139855"/>
                </a:lnTo>
                <a:lnTo>
                  <a:pt x="2300" y="1189903"/>
                </a:lnTo>
                <a:lnTo>
                  <a:pt x="48" y="1239664"/>
                </a:lnTo>
                <a:lnTo>
                  <a:pt x="0" y="1289061"/>
                </a:lnTo>
                <a:lnTo>
                  <a:pt x="2147" y="1338017"/>
                </a:lnTo>
                <a:lnTo>
                  <a:pt x="6481" y="1386454"/>
                </a:lnTo>
                <a:lnTo>
                  <a:pt x="12993" y="1434297"/>
                </a:lnTo>
                <a:lnTo>
                  <a:pt x="21674" y="1481467"/>
                </a:lnTo>
                <a:lnTo>
                  <a:pt x="32517" y="1527888"/>
                </a:lnTo>
                <a:lnTo>
                  <a:pt x="45512" y="1573483"/>
                </a:lnTo>
                <a:lnTo>
                  <a:pt x="60651" y="1618175"/>
                </a:lnTo>
                <a:lnTo>
                  <a:pt x="106693" y="1621174"/>
                </a:lnTo>
                <a:lnTo>
                  <a:pt x="152882" y="1621922"/>
                </a:lnTo>
                <a:lnTo>
                  <a:pt x="199152" y="1620450"/>
                </a:lnTo>
                <a:lnTo>
                  <a:pt x="245433" y="1616785"/>
                </a:lnTo>
                <a:lnTo>
                  <a:pt x="291659" y="1610959"/>
                </a:lnTo>
                <a:lnTo>
                  <a:pt x="337762" y="1602999"/>
                </a:lnTo>
                <a:lnTo>
                  <a:pt x="383673" y="1592936"/>
                </a:lnTo>
                <a:lnTo>
                  <a:pt x="429326" y="1580799"/>
                </a:lnTo>
                <a:lnTo>
                  <a:pt x="474651" y="1566617"/>
                </a:lnTo>
                <a:lnTo>
                  <a:pt x="519581" y="1550419"/>
                </a:lnTo>
                <a:lnTo>
                  <a:pt x="564049" y="1532236"/>
                </a:lnTo>
                <a:lnTo>
                  <a:pt x="607986" y="1512096"/>
                </a:lnTo>
                <a:lnTo>
                  <a:pt x="651325" y="1490029"/>
                </a:lnTo>
                <a:lnTo>
                  <a:pt x="693998" y="1466064"/>
                </a:lnTo>
                <a:lnTo>
                  <a:pt x="735936" y="1440231"/>
                </a:lnTo>
                <a:lnTo>
                  <a:pt x="777073" y="1412559"/>
                </a:lnTo>
                <a:lnTo>
                  <a:pt x="817340" y="1383077"/>
                </a:lnTo>
                <a:lnTo>
                  <a:pt x="856670" y="1351815"/>
                </a:lnTo>
                <a:lnTo>
                  <a:pt x="894995" y="1318802"/>
                </a:lnTo>
                <a:lnTo>
                  <a:pt x="932246" y="1284068"/>
                </a:lnTo>
                <a:lnTo>
                  <a:pt x="968356" y="1247642"/>
                </a:lnTo>
                <a:lnTo>
                  <a:pt x="1003258" y="1209553"/>
                </a:lnTo>
                <a:lnTo>
                  <a:pt x="1036381" y="1170476"/>
                </a:lnTo>
                <a:lnTo>
                  <a:pt x="1067814" y="1130404"/>
                </a:lnTo>
                <a:lnTo>
                  <a:pt x="1097543" y="1089402"/>
                </a:lnTo>
                <a:lnTo>
                  <a:pt x="1125552" y="1047538"/>
                </a:lnTo>
                <a:lnTo>
                  <a:pt x="1151828" y="1004879"/>
                </a:lnTo>
                <a:lnTo>
                  <a:pt x="1176355" y="961494"/>
                </a:lnTo>
                <a:lnTo>
                  <a:pt x="1199121" y="917448"/>
                </a:lnTo>
                <a:lnTo>
                  <a:pt x="1220109" y="872809"/>
                </a:lnTo>
                <a:lnTo>
                  <a:pt x="1239306" y="827645"/>
                </a:lnTo>
                <a:lnTo>
                  <a:pt x="1256697" y="782022"/>
                </a:lnTo>
                <a:lnTo>
                  <a:pt x="1272269" y="736009"/>
                </a:lnTo>
                <a:lnTo>
                  <a:pt x="1286005" y="689672"/>
                </a:lnTo>
                <a:lnTo>
                  <a:pt x="1297893" y="643078"/>
                </a:lnTo>
                <a:lnTo>
                  <a:pt x="1307918" y="596295"/>
                </a:lnTo>
                <a:lnTo>
                  <a:pt x="1316065" y="549390"/>
                </a:lnTo>
                <a:lnTo>
                  <a:pt x="1322320" y="502431"/>
                </a:lnTo>
                <a:lnTo>
                  <a:pt x="1326668" y="455484"/>
                </a:lnTo>
                <a:lnTo>
                  <a:pt x="1329095" y="408616"/>
                </a:lnTo>
                <a:lnTo>
                  <a:pt x="1329587" y="361896"/>
                </a:lnTo>
                <a:lnTo>
                  <a:pt x="1328130" y="315391"/>
                </a:lnTo>
                <a:lnTo>
                  <a:pt x="1324708" y="269167"/>
                </a:lnTo>
                <a:lnTo>
                  <a:pt x="1319307" y="223291"/>
                </a:lnTo>
                <a:lnTo>
                  <a:pt x="1311914" y="177832"/>
                </a:lnTo>
                <a:lnTo>
                  <a:pt x="1302513" y="132857"/>
                </a:lnTo>
                <a:lnTo>
                  <a:pt x="1291090" y="88432"/>
                </a:lnTo>
                <a:lnTo>
                  <a:pt x="1277631" y="44625"/>
                </a:lnTo>
                <a:lnTo>
                  <a:pt x="1262122" y="1503"/>
                </a:lnTo>
                <a:lnTo>
                  <a:pt x="1212885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34">
            <a:extLst>
              <a:ext uri="{FF2B5EF4-FFF2-40B4-BE49-F238E27FC236}">
                <a16:creationId xmlns:a16="http://schemas.microsoft.com/office/drawing/2014/main" id="{F2E4CCFF-BED0-14F8-7180-DA2BFE1AAE74}"/>
              </a:ext>
            </a:extLst>
          </p:cNvPr>
          <p:cNvSpPr/>
          <p:nvPr/>
        </p:nvSpPr>
        <p:spPr>
          <a:xfrm rot="12645822">
            <a:off x="1540444" y="3870386"/>
            <a:ext cx="1167875" cy="1897757"/>
          </a:xfrm>
          <a:custGeom>
            <a:avLst/>
            <a:gdLst/>
            <a:ahLst/>
            <a:cxnLst/>
            <a:rect l="l" t="t" r="r" b="b"/>
            <a:pathLst>
              <a:path w="1329689" h="1622425">
                <a:moveTo>
                  <a:pt x="1212885" y="0"/>
                </a:moveTo>
                <a:lnTo>
                  <a:pt x="1163426" y="993"/>
                </a:lnTo>
                <a:lnTo>
                  <a:pt x="1113830" y="4462"/>
                </a:lnTo>
                <a:lnTo>
                  <a:pt x="1064180" y="10388"/>
                </a:lnTo>
                <a:lnTo>
                  <a:pt x="1014561" y="18750"/>
                </a:lnTo>
                <a:lnTo>
                  <a:pt x="965058" y="29527"/>
                </a:lnTo>
                <a:lnTo>
                  <a:pt x="915753" y="42700"/>
                </a:lnTo>
                <a:lnTo>
                  <a:pt x="866732" y="58248"/>
                </a:lnTo>
                <a:lnTo>
                  <a:pt x="818079" y="76150"/>
                </a:lnTo>
                <a:lnTo>
                  <a:pt x="769877" y="96387"/>
                </a:lnTo>
                <a:lnTo>
                  <a:pt x="722211" y="118937"/>
                </a:lnTo>
                <a:lnTo>
                  <a:pt x="675166" y="143781"/>
                </a:lnTo>
                <a:lnTo>
                  <a:pt x="631494" y="169258"/>
                </a:lnTo>
                <a:lnTo>
                  <a:pt x="588804" y="196545"/>
                </a:lnTo>
                <a:lnTo>
                  <a:pt x="547150" y="225588"/>
                </a:lnTo>
                <a:lnTo>
                  <a:pt x="506589" y="256333"/>
                </a:lnTo>
                <a:lnTo>
                  <a:pt x="467178" y="288727"/>
                </a:lnTo>
                <a:lnTo>
                  <a:pt x="428971" y="322714"/>
                </a:lnTo>
                <a:lnTo>
                  <a:pt x="392026" y="358241"/>
                </a:lnTo>
                <a:lnTo>
                  <a:pt x="356398" y="395255"/>
                </a:lnTo>
                <a:lnTo>
                  <a:pt x="322144" y="433701"/>
                </a:lnTo>
                <a:lnTo>
                  <a:pt x="289319" y="473525"/>
                </a:lnTo>
                <a:lnTo>
                  <a:pt x="257980" y="514674"/>
                </a:lnTo>
                <a:lnTo>
                  <a:pt x="228182" y="557092"/>
                </a:lnTo>
                <a:lnTo>
                  <a:pt x="199983" y="600727"/>
                </a:lnTo>
                <a:lnTo>
                  <a:pt x="172102" y="646470"/>
                </a:lnTo>
                <a:lnTo>
                  <a:pt x="146197" y="693111"/>
                </a:lnTo>
                <a:lnTo>
                  <a:pt x="122296" y="740569"/>
                </a:lnTo>
                <a:lnTo>
                  <a:pt x="100430" y="788762"/>
                </a:lnTo>
                <a:lnTo>
                  <a:pt x="80627" y="837609"/>
                </a:lnTo>
                <a:lnTo>
                  <a:pt x="62916" y="887028"/>
                </a:lnTo>
                <a:lnTo>
                  <a:pt x="47326" y="936938"/>
                </a:lnTo>
                <a:lnTo>
                  <a:pt x="33887" y="987257"/>
                </a:lnTo>
                <a:lnTo>
                  <a:pt x="22628" y="1037904"/>
                </a:lnTo>
                <a:lnTo>
                  <a:pt x="13577" y="1088797"/>
                </a:lnTo>
                <a:lnTo>
                  <a:pt x="6765" y="1139855"/>
                </a:lnTo>
                <a:lnTo>
                  <a:pt x="2300" y="1189903"/>
                </a:lnTo>
                <a:lnTo>
                  <a:pt x="48" y="1239664"/>
                </a:lnTo>
                <a:lnTo>
                  <a:pt x="0" y="1289061"/>
                </a:lnTo>
                <a:lnTo>
                  <a:pt x="2147" y="1338017"/>
                </a:lnTo>
                <a:lnTo>
                  <a:pt x="6481" y="1386454"/>
                </a:lnTo>
                <a:lnTo>
                  <a:pt x="12993" y="1434297"/>
                </a:lnTo>
                <a:lnTo>
                  <a:pt x="21674" y="1481467"/>
                </a:lnTo>
                <a:lnTo>
                  <a:pt x="32517" y="1527888"/>
                </a:lnTo>
                <a:lnTo>
                  <a:pt x="45512" y="1573483"/>
                </a:lnTo>
                <a:lnTo>
                  <a:pt x="60651" y="1618175"/>
                </a:lnTo>
                <a:lnTo>
                  <a:pt x="106693" y="1621174"/>
                </a:lnTo>
                <a:lnTo>
                  <a:pt x="152882" y="1621922"/>
                </a:lnTo>
                <a:lnTo>
                  <a:pt x="199152" y="1620450"/>
                </a:lnTo>
                <a:lnTo>
                  <a:pt x="245433" y="1616785"/>
                </a:lnTo>
                <a:lnTo>
                  <a:pt x="291659" y="1610959"/>
                </a:lnTo>
                <a:lnTo>
                  <a:pt x="337762" y="1602999"/>
                </a:lnTo>
                <a:lnTo>
                  <a:pt x="383673" y="1592936"/>
                </a:lnTo>
                <a:lnTo>
                  <a:pt x="429326" y="1580799"/>
                </a:lnTo>
                <a:lnTo>
                  <a:pt x="474651" y="1566617"/>
                </a:lnTo>
                <a:lnTo>
                  <a:pt x="519581" y="1550419"/>
                </a:lnTo>
                <a:lnTo>
                  <a:pt x="564049" y="1532236"/>
                </a:lnTo>
                <a:lnTo>
                  <a:pt x="607986" y="1512096"/>
                </a:lnTo>
                <a:lnTo>
                  <a:pt x="651325" y="1490029"/>
                </a:lnTo>
                <a:lnTo>
                  <a:pt x="693998" y="1466064"/>
                </a:lnTo>
                <a:lnTo>
                  <a:pt x="735936" y="1440231"/>
                </a:lnTo>
                <a:lnTo>
                  <a:pt x="777073" y="1412559"/>
                </a:lnTo>
                <a:lnTo>
                  <a:pt x="817340" y="1383077"/>
                </a:lnTo>
                <a:lnTo>
                  <a:pt x="856670" y="1351815"/>
                </a:lnTo>
                <a:lnTo>
                  <a:pt x="894995" y="1318802"/>
                </a:lnTo>
                <a:lnTo>
                  <a:pt x="932246" y="1284068"/>
                </a:lnTo>
                <a:lnTo>
                  <a:pt x="968356" y="1247642"/>
                </a:lnTo>
                <a:lnTo>
                  <a:pt x="1003258" y="1209553"/>
                </a:lnTo>
                <a:lnTo>
                  <a:pt x="1036381" y="1170476"/>
                </a:lnTo>
                <a:lnTo>
                  <a:pt x="1067814" y="1130404"/>
                </a:lnTo>
                <a:lnTo>
                  <a:pt x="1097543" y="1089402"/>
                </a:lnTo>
                <a:lnTo>
                  <a:pt x="1125552" y="1047538"/>
                </a:lnTo>
                <a:lnTo>
                  <a:pt x="1151828" y="1004879"/>
                </a:lnTo>
                <a:lnTo>
                  <a:pt x="1176355" y="961494"/>
                </a:lnTo>
                <a:lnTo>
                  <a:pt x="1199121" y="917448"/>
                </a:lnTo>
                <a:lnTo>
                  <a:pt x="1220109" y="872809"/>
                </a:lnTo>
                <a:lnTo>
                  <a:pt x="1239306" y="827645"/>
                </a:lnTo>
                <a:lnTo>
                  <a:pt x="1256697" y="782022"/>
                </a:lnTo>
                <a:lnTo>
                  <a:pt x="1272269" y="736009"/>
                </a:lnTo>
                <a:lnTo>
                  <a:pt x="1286005" y="689672"/>
                </a:lnTo>
                <a:lnTo>
                  <a:pt x="1297893" y="643078"/>
                </a:lnTo>
                <a:lnTo>
                  <a:pt x="1307918" y="596295"/>
                </a:lnTo>
                <a:lnTo>
                  <a:pt x="1316065" y="549390"/>
                </a:lnTo>
                <a:lnTo>
                  <a:pt x="1322320" y="502431"/>
                </a:lnTo>
                <a:lnTo>
                  <a:pt x="1326668" y="455484"/>
                </a:lnTo>
                <a:lnTo>
                  <a:pt x="1329095" y="408616"/>
                </a:lnTo>
                <a:lnTo>
                  <a:pt x="1329587" y="361896"/>
                </a:lnTo>
                <a:lnTo>
                  <a:pt x="1328130" y="315391"/>
                </a:lnTo>
                <a:lnTo>
                  <a:pt x="1324708" y="269167"/>
                </a:lnTo>
                <a:lnTo>
                  <a:pt x="1319307" y="223291"/>
                </a:lnTo>
                <a:lnTo>
                  <a:pt x="1311914" y="177832"/>
                </a:lnTo>
                <a:lnTo>
                  <a:pt x="1302513" y="132857"/>
                </a:lnTo>
                <a:lnTo>
                  <a:pt x="1291090" y="88432"/>
                </a:lnTo>
                <a:lnTo>
                  <a:pt x="1277631" y="44625"/>
                </a:lnTo>
                <a:lnTo>
                  <a:pt x="1262122" y="1503"/>
                </a:lnTo>
                <a:lnTo>
                  <a:pt x="1212885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34">
            <a:extLst>
              <a:ext uri="{FF2B5EF4-FFF2-40B4-BE49-F238E27FC236}">
                <a16:creationId xmlns:a16="http://schemas.microsoft.com/office/drawing/2014/main" id="{D792608F-5434-C508-CA7E-C2625611BFF1}"/>
              </a:ext>
            </a:extLst>
          </p:cNvPr>
          <p:cNvSpPr/>
          <p:nvPr/>
        </p:nvSpPr>
        <p:spPr>
          <a:xfrm rot="9695655">
            <a:off x="2223231" y="4600728"/>
            <a:ext cx="1265087" cy="1520048"/>
          </a:xfrm>
          <a:custGeom>
            <a:avLst/>
            <a:gdLst/>
            <a:ahLst/>
            <a:cxnLst/>
            <a:rect l="l" t="t" r="r" b="b"/>
            <a:pathLst>
              <a:path w="1329689" h="1622425">
                <a:moveTo>
                  <a:pt x="1212885" y="0"/>
                </a:moveTo>
                <a:lnTo>
                  <a:pt x="1163426" y="993"/>
                </a:lnTo>
                <a:lnTo>
                  <a:pt x="1113830" y="4462"/>
                </a:lnTo>
                <a:lnTo>
                  <a:pt x="1064180" y="10388"/>
                </a:lnTo>
                <a:lnTo>
                  <a:pt x="1014561" y="18750"/>
                </a:lnTo>
                <a:lnTo>
                  <a:pt x="965058" y="29527"/>
                </a:lnTo>
                <a:lnTo>
                  <a:pt x="915753" y="42700"/>
                </a:lnTo>
                <a:lnTo>
                  <a:pt x="866732" y="58248"/>
                </a:lnTo>
                <a:lnTo>
                  <a:pt x="818079" y="76150"/>
                </a:lnTo>
                <a:lnTo>
                  <a:pt x="769877" y="96387"/>
                </a:lnTo>
                <a:lnTo>
                  <a:pt x="722211" y="118937"/>
                </a:lnTo>
                <a:lnTo>
                  <a:pt x="675166" y="143781"/>
                </a:lnTo>
                <a:lnTo>
                  <a:pt x="631494" y="169258"/>
                </a:lnTo>
                <a:lnTo>
                  <a:pt x="588804" y="196545"/>
                </a:lnTo>
                <a:lnTo>
                  <a:pt x="547150" y="225588"/>
                </a:lnTo>
                <a:lnTo>
                  <a:pt x="506589" y="256333"/>
                </a:lnTo>
                <a:lnTo>
                  <a:pt x="467178" y="288727"/>
                </a:lnTo>
                <a:lnTo>
                  <a:pt x="428971" y="322714"/>
                </a:lnTo>
                <a:lnTo>
                  <a:pt x="392026" y="358241"/>
                </a:lnTo>
                <a:lnTo>
                  <a:pt x="356398" y="395255"/>
                </a:lnTo>
                <a:lnTo>
                  <a:pt x="322144" y="433701"/>
                </a:lnTo>
                <a:lnTo>
                  <a:pt x="289319" y="473525"/>
                </a:lnTo>
                <a:lnTo>
                  <a:pt x="257980" y="514674"/>
                </a:lnTo>
                <a:lnTo>
                  <a:pt x="228182" y="557092"/>
                </a:lnTo>
                <a:lnTo>
                  <a:pt x="199983" y="600727"/>
                </a:lnTo>
                <a:lnTo>
                  <a:pt x="172102" y="646470"/>
                </a:lnTo>
                <a:lnTo>
                  <a:pt x="146197" y="693111"/>
                </a:lnTo>
                <a:lnTo>
                  <a:pt x="122296" y="740569"/>
                </a:lnTo>
                <a:lnTo>
                  <a:pt x="100430" y="788762"/>
                </a:lnTo>
                <a:lnTo>
                  <a:pt x="80627" y="837609"/>
                </a:lnTo>
                <a:lnTo>
                  <a:pt x="62916" y="887028"/>
                </a:lnTo>
                <a:lnTo>
                  <a:pt x="47326" y="936938"/>
                </a:lnTo>
                <a:lnTo>
                  <a:pt x="33887" y="987257"/>
                </a:lnTo>
                <a:lnTo>
                  <a:pt x="22628" y="1037904"/>
                </a:lnTo>
                <a:lnTo>
                  <a:pt x="13577" y="1088797"/>
                </a:lnTo>
                <a:lnTo>
                  <a:pt x="6765" y="1139855"/>
                </a:lnTo>
                <a:lnTo>
                  <a:pt x="2300" y="1189903"/>
                </a:lnTo>
                <a:lnTo>
                  <a:pt x="48" y="1239664"/>
                </a:lnTo>
                <a:lnTo>
                  <a:pt x="0" y="1289061"/>
                </a:lnTo>
                <a:lnTo>
                  <a:pt x="2147" y="1338017"/>
                </a:lnTo>
                <a:lnTo>
                  <a:pt x="6481" y="1386454"/>
                </a:lnTo>
                <a:lnTo>
                  <a:pt x="12993" y="1434297"/>
                </a:lnTo>
                <a:lnTo>
                  <a:pt x="21674" y="1481467"/>
                </a:lnTo>
                <a:lnTo>
                  <a:pt x="32517" y="1527888"/>
                </a:lnTo>
                <a:lnTo>
                  <a:pt x="45512" y="1573483"/>
                </a:lnTo>
                <a:lnTo>
                  <a:pt x="60651" y="1618175"/>
                </a:lnTo>
                <a:lnTo>
                  <a:pt x="106693" y="1621174"/>
                </a:lnTo>
                <a:lnTo>
                  <a:pt x="152882" y="1621922"/>
                </a:lnTo>
                <a:lnTo>
                  <a:pt x="199152" y="1620450"/>
                </a:lnTo>
                <a:lnTo>
                  <a:pt x="245433" y="1616785"/>
                </a:lnTo>
                <a:lnTo>
                  <a:pt x="291659" y="1610959"/>
                </a:lnTo>
                <a:lnTo>
                  <a:pt x="337762" y="1602999"/>
                </a:lnTo>
                <a:lnTo>
                  <a:pt x="383673" y="1592936"/>
                </a:lnTo>
                <a:lnTo>
                  <a:pt x="429326" y="1580799"/>
                </a:lnTo>
                <a:lnTo>
                  <a:pt x="474651" y="1566617"/>
                </a:lnTo>
                <a:lnTo>
                  <a:pt x="519581" y="1550419"/>
                </a:lnTo>
                <a:lnTo>
                  <a:pt x="564049" y="1532236"/>
                </a:lnTo>
                <a:lnTo>
                  <a:pt x="607986" y="1512096"/>
                </a:lnTo>
                <a:lnTo>
                  <a:pt x="651325" y="1490029"/>
                </a:lnTo>
                <a:lnTo>
                  <a:pt x="693998" y="1466064"/>
                </a:lnTo>
                <a:lnTo>
                  <a:pt x="735936" y="1440231"/>
                </a:lnTo>
                <a:lnTo>
                  <a:pt x="777073" y="1412559"/>
                </a:lnTo>
                <a:lnTo>
                  <a:pt x="817340" y="1383077"/>
                </a:lnTo>
                <a:lnTo>
                  <a:pt x="856670" y="1351815"/>
                </a:lnTo>
                <a:lnTo>
                  <a:pt x="894995" y="1318802"/>
                </a:lnTo>
                <a:lnTo>
                  <a:pt x="932246" y="1284068"/>
                </a:lnTo>
                <a:lnTo>
                  <a:pt x="968356" y="1247642"/>
                </a:lnTo>
                <a:lnTo>
                  <a:pt x="1003258" y="1209553"/>
                </a:lnTo>
                <a:lnTo>
                  <a:pt x="1036381" y="1170476"/>
                </a:lnTo>
                <a:lnTo>
                  <a:pt x="1067814" y="1130404"/>
                </a:lnTo>
                <a:lnTo>
                  <a:pt x="1097543" y="1089402"/>
                </a:lnTo>
                <a:lnTo>
                  <a:pt x="1125552" y="1047538"/>
                </a:lnTo>
                <a:lnTo>
                  <a:pt x="1151828" y="1004879"/>
                </a:lnTo>
                <a:lnTo>
                  <a:pt x="1176355" y="961494"/>
                </a:lnTo>
                <a:lnTo>
                  <a:pt x="1199121" y="917448"/>
                </a:lnTo>
                <a:lnTo>
                  <a:pt x="1220109" y="872809"/>
                </a:lnTo>
                <a:lnTo>
                  <a:pt x="1239306" y="827645"/>
                </a:lnTo>
                <a:lnTo>
                  <a:pt x="1256697" y="782022"/>
                </a:lnTo>
                <a:lnTo>
                  <a:pt x="1272269" y="736009"/>
                </a:lnTo>
                <a:lnTo>
                  <a:pt x="1286005" y="689672"/>
                </a:lnTo>
                <a:lnTo>
                  <a:pt x="1297893" y="643078"/>
                </a:lnTo>
                <a:lnTo>
                  <a:pt x="1307918" y="596295"/>
                </a:lnTo>
                <a:lnTo>
                  <a:pt x="1316065" y="549390"/>
                </a:lnTo>
                <a:lnTo>
                  <a:pt x="1322320" y="502431"/>
                </a:lnTo>
                <a:lnTo>
                  <a:pt x="1326668" y="455484"/>
                </a:lnTo>
                <a:lnTo>
                  <a:pt x="1329095" y="408616"/>
                </a:lnTo>
                <a:lnTo>
                  <a:pt x="1329587" y="361896"/>
                </a:lnTo>
                <a:lnTo>
                  <a:pt x="1328130" y="315391"/>
                </a:lnTo>
                <a:lnTo>
                  <a:pt x="1324708" y="269167"/>
                </a:lnTo>
                <a:lnTo>
                  <a:pt x="1319307" y="223291"/>
                </a:lnTo>
                <a:lnTo>
                  <a:pt x="1311914" y="177832"/>
                </a:lnTo>
                <a:lnTo>
                  <a:pt x="1302513" y="132857"/>
                </a:lnTo>
                <a:lnTo>
                  <a:pt x="1291090" y="88432"/>
                </a:lnTo>
                <a:lnTo>
                  <a:pt x="1277631" y="44625"/>
                </a:lnTo>
                <a:lnTo>
                  <a:pt x="1262122" y="1503"/>
                </a:lnTo>
                <a:lnTo>
                  <a:pt x="1212885" y="0"/>
                </a:lnTo>
                <a:close/>
              </a:path>
            </a:pathLst>
          </a:custGeom>
          <a:solidFill>
            <a:srgbClr val="12DED9"/>
          </a:solidFill>
          <a:ln>
            <a:solidFill>
              <a:srgbClr val="66CC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34">
            <a:extLst>
              <a:ext uri="{FF2B5EF4-FFF2-40B4-BE49-F238E27FC236}">
                <a16:creationId xmlns:a16="http://schemas.microsoft.com/office/drawing/2014/main" id="{D780DAE1-6721-473B-2DC3-66A395E83E37}"/>
              </a:ext>
            </a:extLst>
          </p:cNvPr>
          <p:cNvSpPr/>
          <p:nvPr/>
        </p:nvSpPr>
        <p:spPr>
          <a:xfrm rot="8328930">
            <a:off x="3004215" y="4294227"/>
            <a:ext cx="1328044" cy="1817118"/>
          </a:xfrm>
          <a:custGeom>
            <a:avLst/>
            <a:gdLst/>
            <a:ahLst/>
            <a:cxnLst/>
            <a:rect l="l" t="t" r="r" b="b"/>
            <a:pathLst>
              <a:path w="1329689" h="1622425">
                <a:moveTo>
                  <a:pt x="1212885" y="0"/>
                </a:moveTo>
                <a:lnTo>
                  <a:pt x="1163426" y="993"/>
                </a:lnTo>
                <a:lnTo>
                  <a:pt x="1113830" y="4462"/>
                </a:lnTo>
                <a:lnTo>
                  <a:pt x="1064180" y="10388"/>
                </a:lnTo>
                <a:lnTo>
                  <a:pt x="1014561" y="18750"/>
                </a:lnTo>
                <a:lnTo>
                  <a:pt x="965058" y="29527"/>
                </a:lnTo>
                <a:lnTo>
                  <a:pt x="915753" y="42700"/>
                </a:lnTo>
                <a:lnTo>
                  <a:pt x="866732" y="58248"/>
                </a:lnTo>
                <a:lnTo>
                  <a:pt x="818079" y="76150"/>
                </a:lnTo>
                <a:lnTo>
                  <a:pt x="769877" y="96387"/>
                </a:lnTo>
                <a:lnTo>
                  <a:pt x="722211" y="118937"/>
                </a:lnTo>
                <a:lnTo>
                  <a:pt x="675166" y="143781"/>
                </a:lnTo>
                <a:lnTo>
                  <a:pt x="631494" y="169258"/>
                </a:lnTo>
                <a:lnTo>
                  <a:pt x="588804" y="196545"/>
                </a:lnTo>
                <a:lnTo>
                  <a:pt x="547150" y="225588"/>
                </a:lnTo>
                <a:lnTo>
                  <a:pt x="506589" y="256333"/>
                </a:lnTo>
                <a:lnTo>
                  <a:pt x="467178" y="288727"/>
                </a:lnTo>
                <a:lnTo>
                  <a:pt x="428971" y="322714"/>
                </a:lnTo>
                <a:lnTo>
                  <a:pt x="392026" y="358241"/>
                </a:lnTo>
                <a:lnTo>
                  <a:pt x="356398" y="395255"/>
                </a:lnTo>
                <a:lnTo>
                  <a:pt x="322144" y="433701"/>
                </a:lnTo>
                <a:lnTo>
                  <a:pt x="289319" y="473525"/>
                </a:lnTo>
                <a:lnTo>
                  <a:pt x="257980" y="514674"/>
                </a:lnTo>
                <a:lnTo>
                  <a:pt x="228182" y="557092"/>
                </a:lnTo>
                <a:lnTo>
                  <a:pt x="199983" y="600727"/>
                </a:lnTo>
                <a:lnTo>
                  <a:pt x="172102" y="646470"/>
                </a:lnTo>
                <a:lnTo>
                  <a:pt x="146197" y="693111"/>
                </a:lnTo>
                <a:lnTo>
                  <a:pt x="122296" y="740569"/>
                </a:lnTo>
                <a:lnTo>
                  <a:pt x="100430" y="788762"/>
                </a:lnTo>
                <a:lnTo>
                  <a:pt x="80627" y="837609"/>
                </a:lnTo>
                <a:lnTo>
                  <a:pt x="62916" y="887028"/>
                </a:lnTo>
                <a:lnTo>
                  <a:pt x="47326" y="936938"/>
                </a:lnTo>
                <a:lnTo>
                  <a:pt x="33887" y="987257"/>
                </a:lnTo>
                <a:lnTo>
                  <a:pt x="22628" y="1037904"/>
                </a:lnTo>
                <a:lnTo>
                  <a:pt x="13577" y="1088797"/>
                </a:lnTo>
                <a:lnTo>
                  <a:pt x="6765" y="1139855"/>
                </a:lnTo>
                <a:lnTo>
                  <a:pt x="2300" y="1189903"/>
                </a:lnTo>
                <a:lnTo>
                  <a:pt x="48" y="1239664"/>
                </a:lnTo>
                <a:lnTo>
                  <a:pt x="0" y="1289061"/>
                </a:lnTo>
                <a:lnTo>
                  <a:pt x="2147" y="1338017"/>
                </a:lnTo>
                <a:lnTo>
                  <a:pt x="6481" y="1386454"/>
                </a:lnTo>
                <a:lnTo>
                  <a:pt x="12993" y="1434297"/>
                </a:lnTo>
                <a:lnTo>
                  <a:pt x="21674" y="1481467"/>
                </a:lnTo>
                <a:lnTo>
                  <a:pt x="32517" y="1527888"/>
                </a:lnTo>
                <a:lnTo>
                  <a:pt x="45512" y="1573483"/>
                </a:lnTo>
                <a:lnTo>
                  <a:pt x="60651" y="1618175"/>
                </a:lnTo>
                <a:lnTo>
                  <a:pt x="106693" y="1621174"/>
                </a:lnTo>
                <a:lnTo>
                  <a:pt x="152882" y="1621922"/>
                </a:lnTo>
                <a:lnTo>
                  <a:pt x="199152" y="1620450"/>
                </a:lnTo>
                <a:lnTo>
                  <a:pt x="245433" y="1616785"/>
                </a:lnTo>
                <a:lnTo>
                  <a:pt x="291659" y="1610959"/>
                </a:lnTo>
                <a:lnTo>
                  <a:pt x="337762" y="1602999"/>
                </a:lnTo>
                <a:lnTo>
                  <a:pt x="383673" y="1592936"/>
                </a:lnTo>
                <a:lnTo>
                  <a:pt x="429326" y="1580799"/>
                </a:lnTo>
                <a:lnTo>
                  <a:pt x="474651" y="1566617"/>
                </a:lnTo>
                <a:lnTo>
                  <a:pt x="519581" y="1550419"/>
                </a:lnTo>
                <a:lnTo>
                  <a:pt x="564049" y="1532236"/>
                </a:lnTo>
                <a:lnTo>
                  <a:pt x="607986" y="1512096"/>
                </a:lnTo>
                <a:lnTo>
                  <a:pt x="651325" y="1490029"/>
                </a:lnTo>
                <a:lnTo>
                  <a:pt x="693998" y="1466064"/>
                </a:lnTo>
                <a:lnTo>
                  <a:pt x="735936" y="1440231"/>
                </a:lnTo>
                <a:lnTo>
                  <a:pt x="777073" y="1412559"/>
                </a:lnTo>
                <a:lnTo>
                  <a:pt x="817340" y="1383077"/>
                </a:lnTo>
                <a:lnTo>
                  <a:pt x="856670" y="1351815"/>
                </a:lnTo>
                <a:lnTo>
                  <a:pt x="894995" y="1318802"/>
                </a:lnTo>
                <a:lnTo>
                  <a:pt x="932246" y="1284068"/>
                </a:lnTo>
                <a:lnTo>
                  <a:pt x="968356" y="1247642"/>
                </a:lnTo>
                <a:lnTo>
                  <a:pt x="1003258" y="1209553"/>
                </a:lnTo>
                <a:lnTo>
                  <a:pt x="1036381" y="1170476"/>
                </a:lnTo>
                <a:lnTo>
                  <a:pt x="1067814" y="1130404"/>
                </a:lnTo>
                <a:lnTo>
                  <a:pt x="1097543" y="1089402"/>
                </a:lnTo>
                <a:lnTo>
                  <a:pt x="1125552" y="1047538"/>
                </a:lnTo>
                <a:lnTo>
                  <a:pt x="1151828" y="1004879"/>
                </a:lnTo>
                <a:lnTo>
                  <a:pt x="1176355" y="961494"/>
                </a:lnTo>
                <a:lnTo>
                  <a:pt x="1199121" y="917448"/>
                </a:lnTo>
                <a:lnTo>
                  <a:pt x="1220109" y="872809"/>
                </a:lnTo>
                <a:lnTo>
                  <a:pt x="1239306" y="827645"/>
                </a:lnTo>
                <a:lnTo>
                  <a:pt x="1256697" y="782022"/>
                </a:lnTo>
                <a:lnTo>
                  <a:pt x="1272269" y="736009"/>
                </a:lnTo>
                <a:lnTo>
                  <a:pt x="1286005" y="689672"/>
                </a:lnTo>
                <a:lnTo>
                  <a:pt x="1297893" y="643078"/>
                </a:lnTo>
                <a:lnTo>
                  <a:pt x="1307918" y="596295"/>
                </a:lnTo>
                <a:lnTo>
                  <a:pt x="1316065" y="549390"/>
                </a:lnTo>
                <a:lnTo>
                  <a:pt x="1322320" y="502431"/>
                </a:lnTo>
                <a:lnTo>
                  <a:pt x="1326668" y="455484"/>
                </a:lnTo>
                <a:lnTo>
                  <a:pt x="1329095" y="408616"/>
                </a:lnTo>
                <a:lnTo>
                  <a:pt x="1329587" y="361896"/>
                </a:lnTo>
                <a:lnTo>
                  <a:pt x="1328130" y="315391"/>
                </a:lnTo>
                <a:lnTo>
                  <a:pt x="1324708" y="269167"/>
                </a:lnTo>
                <a:lnTo>
                  <a:pt x="1319307" y="223291"/>
                </a:lnTo>
                <a:lnTo>
                  <a:pt x="1311914" y="177832"/>
                </a:lnTo>
                <a:lnTo>
                  <a:pt x="1302513" y="132857"/>
                </a:lnTo>
                <a:lnTo>
                  <a:pt x="1291090" y="88432"/>
                </a:lnTo>
                <a:lnTo>
                  <a:pt x="1277631" y="44625"/>
                </a:lnTo>
                <a:lnTo>
                  <a:pt x="1262122" y="1503"/>
                </a:lnTo>
                <a:lnTo>
                  <a:pt x="1212885" y="0"/>
                </a:lnTo>
                <a:close/>
              </a:path>
            </a:pathLst>
          </a:custGeom>
          <a:solidFill>
            <a:srgbClr val="2FAE02"/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34">
            <a:extLst>
              <a:ext uri="{FF2B5EF4-FFF2-40B4-BE49-F238E27FC236}">
                <a16:creationId xmlns:a16="http://schemas.microsoft.com/office/drawing/2014/main" id="{4822D681-A26D-53FD-6786-C48BC66E0391}"/>
              </a:ext>
            </a:extLst>
          </p:cNvPr>
          <p:cNvSpPr/>
          <p:nvPr/>
        </p:nvSpPr>
        <p:spPr>
          <a:xfrm rot="6753904">
            <a:off x="3824284" y="4198272"/>
            <a:ext cx="900245" cy="1627461"/>
          </a:xfrm>
          <a:custGeom>
            <a:avLst/>
            <a:gdLst/>
            <a:ahLst/>
            <a:cxnLst/>
            <a:rect l="l" t="t" r="r" b="b"/>
            <a:pathLst>
              <a:path w="1329689" h="1622425">
                <a:moveTo>
                  <a:pt x="1212885" y="0"/>
                </a:moveTo>
                <a:lnTo>
                  <a:pt x="1163426" y="993"/>
                </a:lnTo>
                <a:lnTo>
                  <a:pt x="1113830" y="4462"/>
                </a:lnTo>
                <a:lnTo>
                  <a:pt x="1064180" y="10388"/>
                </a:lnTo>
                <a:lnTo>
                  <a:pt x="1014561" y="18750"/>
                </a:lnTo>
                <a:lnTo>
                  <a:pt x="965058" y="29527"/>
                </a:lnTo>
                <a:lnTo>
                  <a:pt x="915753" y="42700"/>
                </a:lnTo>
                <a:lnTo>
                  <a:pt x="866732" y="58248"/>
                </a:lnTo>
                <a:lnTo>
                  <a:pt x="818079" y="76150"/>
                </a:lnTo>
                <a:lnTo>
                  <a:pt x="769877" y="96387"/>
                </a:lnTo>
                <a:lnTo>
                  <a:pt x="722211" y="118937"/>
                </a:lnTo>
                <a:lnTo>
                  <a:pt x="675166" y="143781"/>
                </a:lnTo>
                <a:lnTo>
                  <a:pt x="631494" y="169258"/>
                </a:lnTo>
                <a:lnTo>
                  <a:pt x="588804" y="196545"/>
                </a:lnTo>
                <a:lnTo>
                  <a:pt x="547150" y="225588"/>
                </a:lnTo>
                <a:lnTo>
                  <a:pt x="506589" y="256333"/>
                </a:lnTo>
                <a:lnTo>
                  <a:pt x="467178" y="288727"/>
                </a:lnTo>
                <a:lnTo>
                  <a:pt x="428971" y="322714"/>
                </a:lnTo>
                <a:lnTo>
                  <a:pt x="392026" y="358241"/>
                </a:lnTo>
                <a:lnTo>
                  <a:pt x="356398" y="395255"/>
                </a:lnTo>
                <a:lnTo>
                  <a:pt x="322144" y="433701"/>
                </a:lnTo>
                <a:lnTo>
                  <a:pt x="289319" y="473525"/>
                </a:lnTo>
                <a:lnTo>
                  <a:pt x="257980" y="514674"/>
                </a:lnTo>
                <a:lnTo>
                  <a:pt x="228182" y="557092"/>
                </a:lnTo>
                <a:lnTo>
                  <a:pt x="199983" y="600727"/>
                </a:lnTo>
                <a:lnTo>
                  <a:pt x="172102" y="646470"/>
                </a:lnTo>
                <a:lnTo>
                  <a:pt x="146197" y="693111"/>
                </a:lnTo>
                <a:lnTo>
                  <a:pt x="122296" y="740569"/>
                </a:lnTo>
                <a:lnTo>
                  <a:pt x="100430" y="788762"/>
                </a:lnTo>
                <a:lnTo>
                  <a:pt x="80627" y="837609"/>
                </a:lnTo>
                <a:lnTo>
                  <a:pt x="62916" y="887028"/>
                </a:lnTo>
                <a:lnTo>
                  <a:pt x="47326" y="936938"/>
                </a:lnTo>
                <a:lnTo>
                  <a:pt x="33887" y="987257"/>
                </a:lnTo>
                <a:lnTo>
                  <a:pt x="22628" y="1037904"/>
                </a:lnTo>
                <a:lnTo>
                  <a:pt x="13577" y="1088797"/>
                </a:lnTo>
                <a:lnTo>
                  <a:pt x="6765" y="1139855"/>
                </a:lnTo>
                <a:lnTo>
                  <a:pt x="2300" y="1189903"/>
                </a:lnTo>
                <a:lnTo>
                  <a:pt x="48" y="1239664"/>
                </a:lnTo>
                <a:lnTo>
                  <a:pt x="0" y="1289061"/>
                </a:lnTo>
                <a:lnTo>
                  <a:pt x="2147" y="1338017"/>
                </a:lnTo>
                <a:lnTo>
                  <a:pt x="6481" y="1386454"/>
                </a:lnTo>
                <a:lnTo>
                  <a:pt x="12993" y="1434297"/>
                </a:lnTo>
                <a:lnTo>
                  <a:pt x="21674" y="1481467"/>
                </a:lnTo>
                <a:lnTo>
                  <a:pt x="32517" y="1527888"/>
                </a:lnTo>
                <a:lnTo>
                  <a:pt x="45512" y="1573483"/>
                </a:lnTo>
                <a:lnTo>
                  <a:pt x="60651" y="1618175"/>
                </a:lnTo>
                <a:lnTo>
                  <a:pt x="106693" y="1621174"/>
                </a:lnTo>
                <a:lnTo>
                  <a:pt x="152882" y="1621922"/>
                </a:lnTo>
                <a:lnTo>
                  <a:pt x="199152" y="1620450"/>
                </a:lnTo>
                <a:lnTo>
                  <a:pt x="245433" y="1616785"/>
                </a:lnTo>
                <a:lnTo>
                  <a:pt x="291659" y="1610959"/>
                </a:lnTo>
                <a:lnTo>
                  <a:pt x="337762" y="1602999"/>
                </a:lnTo>
                <a:lnTo>
                  <a:pt x="383673" y="1592936"/>
                </a:lnTo>
                <a:lnTo>
                  <a:pt x="429326" y="1580799"/>
                </a:lnTo>
                <a:lnTo>
                  <a:pt x="474651" y="1566617"/>
                </a:lnTo>
                <a:lnTo>
                  <a:pt x="519581" y="1550419"/>
                </a:lnTo>
                <a:lnTo>
                  <a:pt x="564049" y="1532236"/>
                </a:lnTo>
                <a:lnTo>
                  <a:pt x="607986" y="1512096"/>
                </a:lnTo>
                <a:lnTo>
                  <a:pt x="651325" y="1490029"/>
                </a:lnTo>
                <a:lnTo>
                  <a:pt x="693998" y="1466064"/>
                </a:lnTo>
                <a:lnTo>
                  <a:pt x="735936" y="1440231"/>
                </a:lnTo>
                <a:lnTo>
                  <a:pt x="777073" y="1412559"/>
                </a:lnTo>
                <a:lnTo>
                  <a:pt x="817340" y="1383077"/>
                </a:lnTo>
                <a:lnTo>
                  <a:pt x="856670" y="1351815"/>
                </a:lnTo>
                <a:lnTo>
                  <a:pt x="894995" y="1318802"/>
                </a:lnTo>
                <a:lnTo>
                  <a:pt x="932246" y="1284068"/>
                </a:lnTo>
                <a:lnTo>
                  <a:pt x="968356" y="1247642"/>
                </a:lnTo>
                <a:lnTo>
                  <a:pt x="1003258" y="1209553"/>
                </a:lnTo>
                <a:lnTo>
                  <a:pt x="1036381" y="1170476"/>
                </a:lnTo>
                <a:lnTo>
                  <a:pt x="1067814" y="1130404"/>
                </a:lnTo>
                <a:lnTo>
                  <a:pt x="1097543" y="1089402"/>
                </a:lnTo>
                <a:lnTo>
                  <a:pt x="1125552" y="1047538"/>
                </a:lnTo>
                <a:lnTo>
                  <a:pt x="1151828" y="1004879"/>
                </a:lnTo>
                <a:lnTo>
                  <a:pt x="1176355" y="961494"/>
                </a:lnTo>
                <a:lnTo>
                  <a:pt x="1199121" y="917448"/>
                </a:lnTo>
                <a:lnTo>
                  <a:pt x="1220109" y="872809"/>
                </a:lnTo>
                <a:lnTo>
                  <a:pt x="1239306" y="827645"/>
                </a:lnTo>
                <a:lnTo>
                  <a:pt x="1256697" y="782022"/>
                </a:lnTo>
                <a:lnTo>
                  <a:pt x="1272269" y="736009"/>
                </a:lnTo>
                <a:lnTo>
                  <a:pt x="1286005" y="689672"/>
                </a:lnTo>
                <a:lnTo>
                  <a:pt x="1297893" y="643078"/>
                </a:lnTo>
                <a:lnTo>
                  <a:pt x="1307918" y="596295"/>
                </a:lnTo>
                <a:lnTo>
                  <a:pt x="1316065" y="549390"/>
                </a:lnTo>
                <a:lnTo>
                  <a:pt x="1322320" y="502431"/>
                </a:lnTo>
                <a:lnTo>
                  <a:pt x="1326668" y="455484"/>
                </a:lnTo>
                <a:lnTo>
                  <a:pt x="1329095" y="408616"/>
                </a:lnTo>
                <a:lnTo>
                  <a:pt x="1329587" y="361896"/>
                </a:lnTo>
                <a:lnTo>
                  <a:pt x="1328130" y="315391"/>
                </a:lnTo>
                <a:lnTo>
                  <a:pt x="1324708" y="269167"/>
                </a:lnTo>
                <a:lnTo>
                  <a:pt x="1319307" y="223291"/>
                </a:lnTo>
                <a:lnTo>
                  <a:pt x="1311914" y="177832"/>
                </a:lnTo>
                <a:lnTo>
                  <a:pt x="1302513" y="132857"/>
                </a:lnTo>
                <a:lnTo>
                  <a:pt x="1291090" y="88432"/>
                </a:lnTo>
                <a:lnTo>
                  <a:pt x="1277631" y="44625"/>
                </a:lnTo>
                <a:lnTo>
                  <a:pt x="1262122" y="1503"/>
                </a:lnTo>
                <a:lnTo>
                  <a:pt x="1212885" y="0"/>
                </a:lnTo>
                <a:close/>
              </a:path>
            </a:pathLst>
          </a:custGeom>
          <a:solidFill>
            <a:srgbClr val="D3D044"/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34">
            <a:extLst>
              <a:ext uri="{FF2B5EF4-FFF2-40B4-BE49-F238E27FC236}">
                <a16:creationId xmlns:a16="http://schemas.microsoft.com/office/drawing/2014/main" id="{9316EF9F-FE6A-B679-235D-0E21D8755702}"/>
              </a:ext>
            </a:extLst>
          </p:cNvPr>
          <p:cNvSpPr/>
          <p:nvPr/>
        </p:nvSpPr>
        <p:spPr>
          <a:xfrm rot="14011014">
            <a:off x="3892934" y="4094590"/>
            <a:ext cx="1559286" cy="930373"/>
          </a:xfrm>
          <a:custGeom>
            <a:avLst/>
            <a:gdLst/>
            <a:ahLst/>
            <a:cxnLst/>
            <a:rect l="l" t="t" r="r" b="b"/>
            <a:pathLst>
              <a:path w="1329689" h="1622425">
                <a:moveTo>
                  <a:pt x="1212885" y="0"/>
                </a:moveTo>
                <a:lnTo>
                  <a:pt x="1163426" y="993"/>
                </a:lnTo>
                <a:lnTo>
                  <a:pt x="1113830" y="4462"/>
                </a:lnTo>
                <a:lnTo>
                  <a:pt x="1064180" y="10388"/>
                </a:lnTo>
                <a:lnTo>
                  <a:pt x="1014561" y="18750"/>
                </a:lnTo>
                <a:lnTo>
                  <a:pt x="965058" y="29527"/>
                </a:lnTo>
                <a:lnTo>
                  <a:pt x="915753" y="42700"/>
                </a:lnTo>
                <a:lnTo>
                  <a:pt x="866732" y="58248"/>
                </a:lnTo>
                <a:lnTo>
                  <a:pt x="818079" y="76150"/>
                </a:lnTo>
                <a:lnTo>
                  <a:pt x="769877" y="96387"/>
                </a:lnTo>
                <a:lnTo>
                  <a:pt x="722211" y="118937"/>
                </a:lnTo>
                <a:lnTo>
                  <a:pt x="675166" y="143781"/>
                </a:lnTo>
                <a:lnTo>
                  <a:pt x="631494" y="169258"/>
                </a:lnTo>
                <a:lnTo>
                  <a:pt x="588804" y="196545"/>
                </a:lnTo>
                <a:lnTo>
                  <a:pt x="547150" y="225588"/>
                </a:lnTo>
                <a:lnTo>
                  <a:pt x="506589" y="256333"/>
                </a:lnTo>
                <a:lnTo>
                  <a:pt x="467178" y="288727"/>
                </a:lnTo>
                <a:lnTo>
                  <a:pt x="428971" y="322714"/>
                </a:lnTo>
                <a:lnTo>
                  <a:pt x="392026" y="358241"/>
                </a:lnTo>
                <a:lnTo>
                  <a:pt x="356398" y="395255"/>
                </a:lnTo>
                <a:lnTo>
                  <a:pt x="322144" y="433701"/>
                </a:lnTo>
                <a:lnTo>
                  <a:pt x="289319" y="473525"/>
                </a:lnTo>
                <a:lnTo>
                  <a:pt x="257980" y="514674"/>
                </a:lnTo>
                <a:lnTo>
                  <a:pt x="228182" y="557092"/>
                </a:lnTo>
                <a:lnTo>
                  <a:pt x="199983" y="600727"/>
                </a:lnTo>
                <a:lnTo>
                  <a:pt x="172102" y="646470"/>
                </a:lnTo>
                <a:lnTo>
                  <a:pt x="146197" y="693111"/>
                </a:lnTo>
                <a:lnTo>
                  <a:pt x="122296" y="740569"/>
                </a:lnTo>
                <a:lnTo>
                  <a:pt x="100430" y="788762"/>
                </a:lnTo>
                <a:lnTo>
                  <a:pt x="80627" y="837609"/>
                </a:lnTo>
                <a:lnTo>
                  <a:pt x="62916" y="887028"/>
                </a:lnTo>
                <a:lnTo>
                  <a:pt x="47326" y="936938"/>
                </a:lnTo>
                <a:lnTo>
                  <a:pt x="33887" y="987257"/>
                </a:lnTo>
                <a:lnTo>
                  <a:pt x="22628" y="1037904"/>
                </a:lnTo>
                <a:lnTo>
                  <a:pt x="13577" y="1088797"/>
                </a:lnTo>
                <a:lnTo>
                  <a:pt x="6765" y="1139855"/>
                </a:lnTo>
                <a:lnTo>
                  <a:pt x="2300" y="1189903"/>
                </a:lnTo>
                <a:lnTo>
                  <a:pt x="48" y="1239664"/>
                </a:lnTo>
                <a:lnTo>
                  <a:pt x="0" y="1289061"/>
                </a:lnTo>
                <a:lnTo>
                  <a:pt x="2147" y="1338017"/>
                </a:lnTo>
                <a:lnTo>
                  <a:pt x="6481" y="1386454"/>
                </a:lnTo>
                <a:lnTo>
                  <a:pt x="12993" y="1434297"/>
                </a:lnTo>
                <a:lnTo>
                  <a:pt x="21674" y="1481467"/>
                </a:lnTo>
                <a:lnTo>
                  <a:pt x="32517" y="1527888"/>
                </a:lnTo>
                <a:lnTo>
                  <a:pt x="45512" y="1573483"/>
                </a:lnTo>
                <a:lnTo>
                  <a:pt x="60651" y="1618175"/>
                </a:lnTo>
                <a:lnTo>
                  <a:pt x="106693" y="1621174"/>
                </a:lnTo>
                <a:lnTo>
                  <a:pt x="152882" y="1621922"/>
                </a:lnTo>
                <a:lnTo>
                  <a:pt x="199152" y="1620450"/>
                </a:lnTo>
                <a:lnTo>
                  <a:pt x="245433" y="1616785"/>
                </a:lnTo>
                <a:lnTo>
                  <a:pt x="291659" y="1610959"/>
                </a:lnTo>
                <a:lnTo>
                  <a:pt x="337762" y="1602999"/>
                </a:lnTo>
                <a:lnTo>
                  <a:pt x="383673" y="1592936"/>
                </a:lnTo>
                <a:lnTo>
                  <a:pt x="429326" y="1580799"/>
                </a:lnTo>
                <a:lnTo>
                  <a:pt x="474651" y="1566617"/>
                </a:lnTo>
                <a:lnTo>
                  <a:pt x="519581" y="1550419"/>
                </a:lnTo>
                <a:lnTo>
                  <a:pt x="564049" y="1532236"/>
                </a:lnTo>
                <a:lnTo>
                  <a:pt x="607986" y="1512096"/>
                </a:lnTo>
                <a:lnTo>
                  <a:pt x="651325" y="1490029"/>
                </a:lnTo>
                <a:lnTo>
                  <a:pt x="693998" y="1466064"/>
                </a:lnTo>
                <a:lnTo>
                  <a:pt x="735936" y="1440231"/>
                </a:lnTo>
                <a:lnTo>
                  <a:pt x="777073" y="1412559"/>
                </a:lnTo>
                <a:lnTo>
                  <a:pt x="817340" y="1383077"/>
                </a:lnTo>
                <a:lnTo>
                  <a:pt x="856670" y="1351815"/>
                </a:lnTo>
                <a:lnTo>
                  <a:pt x="894995" y="1318802"/>
                </a:lnTo>
                <a:lnTo>
                  <a:pt x="932246" y="1284068"/>
                </a:lnTo>
                <a:lnTo>
                  <a:pt x="968356" y="1247642"/>
                </a:lnTo>
                <a:lnTo>
                  <a:pt x="1003258" y="1209553"/>
                </a:lnTo>
                <a:lnTo>
                  <a:pt x="1036381" y="1170476"/>
                </a:lnTo>
                <a:lnTo>
                  <a:pt x="1067814" y="1130404"/>
                </a:lnTo>
                <a:lnTo>
                  <a:pt x="1097543" y="1089402"/>
                </a:lnTo>
                <a:lnTo>
                  <a:pt x="1125552" y="1047538"/>
                </a:lnTo>
                <a:lnTo>
                  <a:pt x="1151828" y="1004879"/>
                </a:lnTo>
                <a:lnTo>
                  <a:pt x="1176355" y="961494"/>
                </a:lnTo>
                <a:lnTo>
                  <a:pt x="1199121" y="917448"/>
                </a:lnTo>
                <a:lnTo>
                  <a:pt x="1220109" y="872809"/>
                </a:lnTo>
                <a:lnTo>
                  <a:pt x="1239306" y="827645"/>
                </a:lnTo>
                <a:lnTo>
                  <a:pt x="1256697" y="782022"/>
                </a:lnTo>
                <a:lnTo>
                  <a:pt x="1272269" y="736009"/>
                </a:lnTo>
                <a:lnTo>
                  <a:pt x="1286005" y="689672"/>
                </a:lnTo>
                <a:lnTo>
                  <a:pt x="1297893" y="643078"/>
                </a:lnTo>
                <a:lnTo>
                  <a:pt x="1307918" y="596295"/>
                </a:lnTo>
                <a:lnTo>
                  <a:pt x="1316065" y="549390"/>
                </a:lnTo>
                <a:lnTo>
                  <a:pt x="1322320" y="502431"/>
                </a:lnTo>
                <a:lnTo>
                  <a:pt x="1326668" y="455484"/>
                </a:lnTo>
                <a:lnTo>
                  <a:pt x="1329095" y="408616"/>
                </a:lnTo>
                <a:lnTo>
                  <a:pt x="1329587" y="361896"/>
                </a:lnTo>
                <a:lnTo>
                  <a:pt x="1328130" y="315391"/>
                </a:lnTo>
                <a:lnTo>
                  <a:pt x="1324708" y="269167"/>
                </a:lnTo>
                <a:lnTo>
                  <a:pt x="1319307" y="223291"/>
                </a:lnTo>
                <a:lnTo>
                  <a:pt x="1311914" y="177832"/>
                </a:lnTo>
                <a:lnTo>
                  <a:pt x="1302513" y="132857"/>
                </a:lnTo>
                <a:lnTo>
                  <a:pt x="1291090" y="88432"/>
                </a:lnTo>
                <a:lnTo>
                  <a:pt x="1277631" y="44625"/>
                </a:lnTo>
                <a:lnTo>
                  <a:pt x="1262122" y="1503"/>
                </a:lnTo>
                <a:lnTo>
                  <a:pt x="1212885" y="0"/>
                </a:lnTo>
                <a:close/>
              </a:path>
            </a:pathLst>
          </a:custGeom>
          <a:solidFill>
            <a:srgbClr val="C2E838"/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34">
            <a:extLst>
              <a:ext uri="{FF2B5EF4-FFF2-40B4-BE49-F238E27FC236}">
                <a16:creationId xmlns:a16="http://schemas.microsoft.com/office/drawing/2014/main" id="{53264F79-9FF4-1F40-218F-016D4150B3A7}"/>
              </a:ext>
            </a:extLst>
          </p:cNvPr>
          <p:cNvSpPr/>
          <p:nvPr/>
        </p:nvSpPr>
        <p:spPr>
          <a:xfrm rot="4930315">
            <a:off x="4232523" y="3244081"/>
            <a:ext cx="858487" cy="1443092"/>
          </a:xfrm>
          <a:custGeom>
            <a:avLst/>
            <a:gdLst/>
            <a:ahLst/>
            <a:cxnLst/>
            <a:rect l="l" t="t" r="r" b="b"/>
            <a:pathLst>
              <a:path w="1329689" h="1622425">
                <a:moveTo>
                  <a:pt x="1212885" y="0"/>
                </a:moveTo>
                <a:lnTo>
                  <a:pt x="1163426" y="993"/>
                </a:lnTo>
                <a:lnTo>
                  <a:pt x="1113830" y="4462"/>
                </a:lnTo>
                <a:lnTo>
                  <a:pt x="1064180" y="10388"/>
                </a:lnTo>
                <a:lnTo>
                  <a:pt x="1014561" y="18750"/>
                </a:lnTo>
                <a:lnTo>
                  <a:pt x="965058" y="29527"/>
                </a:lnTo>
                <a:lnTo>
                  <a:pt x="915753" y="42700"/>
                </a:lnTo>
                <a:lnTo>
                  <a:pt x="866732" y="58248"/>
                </a:lnTo>
                <a:lnTo>
                  <a:pt x="818079" y="76150"/>
                </a:lnTo>
                <a:lnTo>
                  <a:pt x="769877" y="96387"/>
                </a:lnTo>
                <a:lnTo>
                  <a:pt x="722211" y="118937"/>
                </a:lnTo>
                <a:lnTo>
                  <a:pt x="675166" y="143781"/>
                </a:lnTo>
                <a:lnTo>
                  <a:pt x="631494" y="169258"/>
                </a:lnTo>
                <a:lnTo>
                  <a:pt x="588804" y="196545"/>
                </a:lnTo>
                <a:lnTo>
                  <a:pt x="547150" y="225588"/>
                </a:lnTo>
                <a:lnTo>
                  <a:pt x="506589" y="256333"/>
                </a:lnTo>
                <a:lnTo>
                  <a:pt x="467178" y="288727"/>
                </a:lnTo>
                <a:lnTo>
                  <a:pt x="428971" y="322714"/>
                </a:lnTo>
                <a:lnTo>
                  <a:pt x="392026" y="358241"/>
                </a:lnTo>
                <a:lnTo>
                  <a:pt x="356398" y="395255"/>
                </a:lnTo>
                <a:lnTo>
                  <a:pt x="322144" y="433701"/>
                </a:lnTo>
                <a:lnTo>
                  <a:pt x="289319" y="473525"/>
                </a:lnTo>
                <a:lnTo>
                  <a:pt x="257980" y="514674"/>
                </a:lnTo>
                <a:lnTo>
                  <a:pt x="228182" y="557092"/>
                </a:lnTo>
                <a:lnTo>
                  <a:pt x="199983" y="600727"/>
                </a:lnTo>
                <a:lnTo>
                  <a:pt x="172102" y="646470"/>
                </a:lnTo>
                <a:lnTo>
                  <a:pt x="146197" y="693111"/>
                </a:lnTo>
                <a:lnTo>
                  <a:pt x="122296" y="740569"/>
                </a:lnTo>
                <a:lnTo>
                  <a:pt x="100430" y="788762"/>
                </a:lnTo>
                <a:lnTo>
                  <a:pt x="80627" y="837609"/>
                </a:lnTo>
                <a:lnTo>
                  <a:pt x="62916" y="887028"/>
                </a:lnTo>
                <a:lnTo>
                  <a:pt x="47326" y="936938"/>
                </a:lnTo>
                <a:lnTo>
                  <a:pt x="33887" y="987257"/>
                </a:lnTo>
                <a:lnTo>
                  <a:pt x="22628" y="1037904"/>
                </a:lnTo>
                <a:lnTo>
                  <a:pt x="13577" y="1088797"/>
                </a:lnTo>
                <a:lnTo>
                  <a:pt x="6765" y="1139855"/>
                </a:lnTo>
                <a:lnTo>
                  <a:pt x="2300" y="1189903"/>
                </a:lnTo>
                <a:lnTo>
                  <a:pt x="48" y="1239664"/>
                </a:lnTo>
                <a:lnTo>
                  <a:pt x="0" y="1289061"/>
                </a:lnTo>
                <a:lnTo>
                  <a:pt x="2147" y="1338017"/>
                </a:lnTo>
                <a:lnTo>
                  <a:pt x="6481" y="1386454"/>
                </a:lnTo>
                <a:lnTo>
                  <a:pt x="12993" y="1434297"/>
                </a:lnTo>
                <a:lnTo>
                  <a:pt x="21674" y="1481467"/>
                </a:lnTo>
                <a:lnTo>
                  <a:pt x="32517" y="1527888"/>
                </a:lnTo>
                <a:lnTo>
                  <a:pt x="45512" y="1573483"/>
                </a:lnTo>
                <a:lnTo>
                  <a:pt x="60651" y="1618175"/>
                </a:lnTo>
                <a:lnTo>
                  <a:pt x="106693" y="1621174"/>
                </a:lnTo>
                <a:lnTo>
                  <a:pt x="152882" y="1621922"/>
                </a:lnTo>
                <a:lnTo>
                  <a:pt x="199152" y="1620450"/>
                </a:lnTo>
                <a:lnTo>
                  <a:pt x="245433" y="1616785"/>
                </a:lnTo>
                <a:lnTo>
                  <a:pt x="291659" y="1610959"/>
                </a:lnTo>
                <a:lnTo>
                  <a:pt x="337762" y="1602999"/>
                </a:lnTo>
                <a:lnTo>
                  <a:pt x="383673" y="1592936"/>
                </a:lnTo>
                <a:lnTo>
                  <a:pt x="429326" y="1580799"/>
                </a:lnTo>
                <a:lnTo>
                  <a:pt x="474651" y="1566617"/>
                </a:lnTo>
                <a:lnTo>
                  <a:pt x="519581" y="1550419"/>
                </a:lnTo>
                <a:lnTo>
                  <a:pt x="564049" y="1532236"/>
                </a:lnTo>
                <a:lnTo>
                  <a:pt x="607986" y="1512096"/>
                </a:lnTo>
                <a:lnTo>
                  <a:pt x="651325" y="1490029"/>
                </a:lnTo>
                <a:lnTo>
                  <a:pt x="693998" y="1466064"/>
                </a:lnTo>
                <a:lnTo>
                  <a:pt x="735936" y="1440231"/>
                </a:lnTo>
                <a:lnTo>
                  <a:pt x="777073" y="1412559"/>
                </a:lnTo>
                <a:lnTo>
                  <a:pt x="817340" y="1383077"/>
                </a:lnTo>
                <a:lnTo>
                  <a:pt x="856670" y="1351815"/>
                </a:lnTo>
                <a:lnTo>
                  <a:pt x="894995" y="1318802"/>
                </a:lnTo>
                <a:lnTo>
                  <a:pt x="932246" y="1284068"/>
                </a:lnTo>
                <a:lnTo>
                  <a:pt x="968356" y="1247642"/>
                </a:lnTo>
                <a:lnTo>
                  <a:pt x="1003258" y="1209553"/>
                </a:lnTo>
                <a:lnTo>
                  <a:pt x="1036381" y="1170476"/>
                </a:lnTo>
                <a:lnTo>
                  <a:pt x="1067814" y="1130404"/>
                </a:lnTo>
                <a:lnTo>
                  <a:pt x="1097543" y="1089402"/>
                </a:lnTo>
                <a:lnTo>
                  <a:pt x="1125552" y="1047538"/>
                </a:lnTo>
                <a:lnTo>
                  <a:pt x="1151828" y="1004879"/>
                </a:lnTo>
                <a:lnTo>
                  <a:pt x="1176355" y="961494"/>
                </a:lnTo>
                <a:lnTo>
                  <a:pt x="1199121" y="917448"/>
                </a:lnTo>
                <a:lnTo>
                  <a:pt x="1220109" y="872809"/>
                </a:lnTo>
                <a:lnTo>
                  <a:pt x="1239306" y="827645"/>
                </a:lnTo>
                <a:lnTo>
                  <a:pt x="1256697" y="782022"/>
                </a:lnTo>
                <a:lnTo>
                  <a:pt x="1272269" y="736009"/>
                </a:lnTo>
                <a:lnTo>
                  <a:pt x="1286005" y="689672"/>
                </a:lnTo>
                <a:lnTo>
                  <a:pt x="1297893" y="643078"/>
                </a:lnTo>
                <a:lnTo>
                  <a:pt x="1307918" y="596295"/>
                </a:lnTo>
                <a:lnTo>
                  <a:pt x="1316065" y="549390"/>
                </a:lnTo>
                <a:lnTo>
                  <a:pt x="1322320" y="502431"/>
                </a:lnTo>
                <a:lnTo>
                  <a:pt x="1326668" y="455484"/>
                </a:lnTo>
                <a:lnTo>
                  <a:pt x="1329095" y="408616"/>
                </a:lnTo>
                <a:lnTo>
                  <a:pt x="1329587" y="361896"/>
                </a:lnTo>
                <a:lnTo>
                  <a:pt x="1328130" y="315391"/>
                </a:lnTo>
                <a:lnTo>
                  <a:pt x="1324708" y="269167"/>
                </a:lnTo>
                <a:lnTo>
                  <a:pt x="1319307" y="223291"/>
                </a:lnTo>
                <a:lnTo>
                  <a:pt x="1311914" y="177832"/>
                </a:lnTo>
                <a:lnTo>
                  <a:pt x="1302513" y="132857"/>
                </a:lnTo>
                <a:lnTo>
                  <a:pt x="1291090" y="88432"/>
                </a:lnTo>
                <a:lnTo>
                  <a:pt x="1277631" y="44625"/>
                </a:lnTo>
                <a:lnTo>
                  <a:pt x="1262122" y="1503"/>
                </a:lnTo>
                <a:lnTo>
                  <a:pt x="1212885" y="0"/>
                </a:lnTo>
                <a:close/>
              </a:path>
            </a:pathLst>
          </a:custGeom>
          <a:solidFill>
            <a:srgbClr val="FFFF66"/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34">
            <a:extLst>
              <a:ext uri="{FF2B5EF4-FFF2-40B4-BE49-F238E27FC236}">
                <a16:creationId xmlns:a16="http://schemas.microsoft.com/office/drawing/2014/main" id="{53C64686-F437-D02D-381F-85C33C8E0B24}"/>
              </a:ext>
            </a:extLst>
          </p:cNvPr>
          <p:cNvSpPr/>
          <p:nvPr/>
        </p:nvSpPr>
        <p:spPr>
          <a:xfrm rot="12336433">
            <a:off x="4181919" y="2191747"/>
            <a:ext cx="900245" cy="1627461"/>
          </a:xfrm>
          <a:custGeom>
            <a:avLst/>
            <a:gdLst/>
            <a:ahLst/>
            <a:cxnLst/>
            <a:rect l="l" t="t" r="r" b="b"/>
            <a:pathLst>
              <a:path w="1329689" h="1622425">
                <a:moveTo>
                  <a:pt x="1212885" y="0"/>
                </a:moveTo>
                <a:lnTo>
                  <a:pt x="1163426" y="993"/>
                </a:lnTo>
                <a:lnTo>
                  <a:pt x="1113830" y="4462"/>
                </a:lnTo>
                <a:lnTo>
                  <a:pt x="1064180" y="10388"/>
                </a:lnTo>
                <a:lnTo>
                  <a:pt x="1014561" y="18750"/>
                </a:lnTo>
                <a:lnTo>
                  <a:pt x="965058" y="29527"/>
                </a:lnTo>
                <a:lnTo>
                  <a:pt x="915753" y="42700"/>
                </a:lnTo>
                <a:lnTo>
                  <a:pt x="866732" y="58248"/>
                </a:lnTo>
                <a:lnTo>
                  <a:pt x="818079" y="76150"/>
                </a:lnTo>
                <a:lnTo>
                  <a:pt x="769877" y="96387"/>
                </a:lnTo>
                <a:lnTo>
                  <a:pt x="722211" y="118937"/>
                </a:lnTo>
                <a:lnTo>
                  <a:pt x="675166" y="143781"/>
                </a:lnTo>
                <a:lnTo>
                  <a:pt x="631494" y="169258"/>
                </a:lnTo>
                <a:lnTo>
                  <a:pt x="588804" y="196545"/>
                </a:lnTo>
                <a:lnTo>
                  <a:pt x="547150" y="225588"/>
                </a:lnTo>
                <a:lnTo>
                  <a:pt x="506589" y="256333"/>
                </a:lnTo>
                <a:lnTo>
                  <a:pt x="467178" y="288727"/>
                </a:lnTo>
                <a:lnTo>
                  <a:pt x="428971" y="322714"/>
                </a:lnTo>
                <a:lnTo>
                  <a:pt x="392026" y="358241"/>
                </a:lnTo>
                <a:lnTo>
                  <a:pt x="356398" y="395255"/>
                </a:lnTo>
                <a:lnTo>
                  <a:pt x="322144" y="433701"/>
                </a:lnTo>
                <a:lnTo>
                  <a:pt x="289319" y="473525"/>
                </a:lnTo>
                <a:lnTo>
                  <a:pt x="257980" y="514674"/>
                </a:lnTo>
                <a:lnTo>
                  <a:pt x="228182" y="557092"/>
                </a:lnTo>
                <a:lnTo>
                  <a:pt x="199983" y="600727"/>
                </a:lnTo>
                <a:lnTo>
                  <a:pt x="172102" y="646470"/>
                </a:lnTo>
                <a:lnTo>
                  <a:pt x="146197" y="693111"/>
                </a:lnTo>
                <a:lnTo>
                  <a:pt x="122296" y="740569"/>
                </a:lnTo>
                <a:lnTo>
                  <a:pt x="100430" y="788762"/>
                </a:lnTo>
                <a:lnTo>
                  <a:pt x="80627" y="837609"/>
                </a:lnTo>
                <a:lnTo>
                  <a:pt x="62916" y="887028"/>
                </a:lnTo>
                <a:lnTo>
                  <a:pt x="47326" y="936938"/>
                </a:lnTo>
                <a:lnTo>
                  <a:pt x="33887" y="987257"/>
                </a:lnTo>
                <a:lnTo>
                  <a:pt x="22628" y="1037904"/>
                </a:lnTo>
                <a:lnTo>
                  <a:pt x="13577" y="1088797"/>
                </a:lnTo>
                <a:lnTo>
                  <a:pt x="6765" y="1139855"/>
                </a:lnTo>
                <a:lnTo>
                  <a:pt x="2300" y="1189903"/>
                </a:lnTo>
                <a:lnTo>
                  <a:pt x="48" y="1239664"/>
                </a:lnTo>
                <a:lnTo>
                  <a:pt x="0" y="1289061"/>
                </a:lnTo>
                <a:lnTo>
                  <a:pt x="2147" y="1338017"/>
                </a:lnTo>
                <a:lnTo>
                  <a:pt x="6481" y="1386454"/>
                </a:lnTo>
                <a:lnTo>
                  <a:pt x="12993" y="1434297"/>
                </a:lnTo>
                <a:lnTo>
                  <a:pt x="21674" y="1481467"/>
                </a:lnTo>
                <a:lnTo>
                  <a:pt x="32517" y="1527888"/>
                </a:lnTo>
                <a:lnTo>
                  <a:pt x="45512" y="1573483"/>
                </a:lnTo>
                <a:lnTo>
                  <a:pt x="60651" y="1618175"/>
                </a:lnTo>
                <a:lnTo>
                  <a:pt x="106693" y="1621174"/>
                </a:lnTo>
                <a:lnTo>
                  <a:pt x="152882" y="1621922"/>
                </a:lnTo>
                <a:lnTo>
                  <a:pt x="199152" y="1620450"/>
                </a:lnTo>
                <a:lnTo>
                  <a:pt x="245433" y="1616785"/>
                </a:lnTo>
                <a:lnTo>
                  <a:pt x="291659" y="1610959"/>
                </a:lnTo>
                <a:lnTo>
                  <a:pt x="337762" y="1602999"/>
                </a:lnTo>
                <a:lnTo>
                  <a:pt x="383673" y="1592936"/>
                </a:lnTo>
                <a:lnTo>
                  <a:pt x="429326" y="1580799"/>
                </a:lnTo>
                <a:lnTo>
                  <a:pt x="474651" y="1566617"/>
                </a:lnTo>
                <a:lnTo>
                  <a:pt x="519581" y="1550419"/>
                </a:lnTo>
                <a:lnTo>
                  <a:pt x="564049" y="1532236"/>
                </a:lnTo>
                <a:lnTo>
                  <a:pt x="607986" y="1512096"/>
                </a:lnTo>
                <a:lnTo>
                  <a:pt x="651325" y="1490029"/>
                </a:lnTo>
                <a:lnTo>
                  <a:pt x="693998" y="1466064"/>
                </a:lnTo>
                <a:lnTo>
                  <a:pt x="735936" y="1440231"/>
                </a:lnTo>
                <a:lnTo>
                  <a:pt x="777073" y="1412559"/>
                </a:lnTo>
                <a:lnTo>
                  <a:pt x="817340" y="1383077"/>
                </a:lnTo>
                <a:lnTo>
                  <a:pt x="856670" y="1351815"/>
                </a:lnTo>
                <a:lnTo>
                  <a:pt x="894995" y="1318802"/>
                </a:lnTo>
                <a:lnTo>
                  <a:pt x="932246" y="1284068"/>
                </a:lnTo>
                <a:lnTo>
                  <a:pt x="968356" y="1247642"/>
                </a:lnTo>
                <a:lnTo>
                  <a:pt x="1003258" y="1209553"/>
                </a:lnTo>
                <a:lnTo>
                  <a:pt x="1036381" y="1170476"/>
                </a:lnTo>
                <a:lnTo>
                  <a:pt x="1067814" y="1130404"/>
                </a:lnTo>
                <a:lnTo>
                  <a:pt x="1097543" y="1089402"/>
                </a:lnTo>
                <a:lnTo>
                  <a:pt x="1125552" y="1047538"/>
                </a:lnTo>
                <a:lnTo>
                  <a:pt x="1151828" y="1004879"/>
                </a:lnTo>
                <a:lnTo>
                  <a:pt x="1176355" y="961494"/>
                </a:lnTo>
                <a:lnTo>
                  <a:pt x="1199121" y="917448"/>
                </a:lnTo>
                <a:lnTo>
                  <a:pt x="1220109" y="872809"/>
                </a:lnTo>
                <a:lnTo>
                  <a:pt x="1239306" y="827645"/>
                </a:lnTo>
                <a:lnTo>
                  <a:pt x="1256697" y="782022"/>
                </a:lnTo>
                <a:lnTo>
                  <a:pt x="1272269" y="736009"/>
                </a:lnTo>
                <a:lnTo>
                  <a:pt x="1286005" y="689672"/>
                </a:lnTo>
                <a:lnTo>
                  <a:pt x="1297893" y="643078"/>
                </a:lnTo>
                <a:lnTo>
                  <a:pt x="1307918" y="596295"/>
                </a:lnTo>
                <a:lnTo>
                  <a:pt x="1316065" y="549390"/>
                </a:lnTo>
                <a:lnTo>
                  <a:pt x="1322320" y="502431"/>
                </a:lnTo>
                <a:lnTo>
                  <a:pt x="1326668" y="455484"/>
                </a:lnTo>
                <a:lnTo>
                  <a:pt x="1329095" y="408616"/>
                </a:lnTo>
                <a:lnTo>
                  <a:pt x="1329587" y="361896"/>
                </a:lnTo>
                <a:lnTo>
                  <a:pt x="1328130" y="315391"/>
                </a:lnTo>
                <a:lnTo>
                  <a:pt x="1324708" y="269167"/>
                </a:lnTo>
                <a:lnTo>
                  <a:pt x="1319307" y="223291"/>
                </a:lnTo>
                <a:lnTo>
                  <a:pt x="1311914" y="177832"/>
                </a:lnTo>
                <a:lnTo>
                  <a:pt x="1302513" y="132857"/>
                </a:lnTo>
                <a:lnTo>
                  <a:pt x="1291090" y="88432"/>
                </a:lnTo>
                <a:lnTo>
                  <a:pt x="1277631" y="44625"/>
                </a:lnTo>
                <a:lnTo>
                  <a:pt x="1262122" y="1503"/>
                </a:lnTo>
                <a:lnTo>
                  <a:pt x="1212885" y="0"/>
                </a:lnTo>
                <a:close/>
              </a:path>
            </a:pathLst>
          </a:custGeom>
          <a:solidFill>
            <a:srgbClr val="FFCC66"/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34">
            <a:extLst>
              <a:ext uri="{FF2B5EF4-FFF2-40B4-BE49-F238E27FC236}">
                <a16:creationId xmlns:a16="http://schemas.microsoft.com/office/drawing/2014/main" id="{B04292C7-1EF0-0B20-A642-ECE7A01467C8}"/>
              </a:ext>
            </a:extLst>
          </p:cNvPr>
          <p:cNvSpPr/>
          <p:nvPr/>
        </p:nvSpPr>
        <p:spPr>
          <a:xfrm rot="957256">
            <a:off x="4011358" y="1624969"/>
            <a:ext cx="740955" cy="2016088"/>
          </a:xfrm>
          <a:custGeom>
            <a:avLst/>
            <a:gdLst/>
            <a:ahLst/>
            <a:cxnLst/>
            <a:rect l="l" t="t" r="r" b="b"/>
            <a:pathLst>
              <a:path w="1329689" h="1622425">
                <a:moveTo>
                  <a:pt x="1212885" y="0"/>
                </a:moveTo>
                <a:lnTo>
                  <a:pt x="1163426" y="993"/>
                </a:lnTo>
                <a:lnTo>
                  <a:pt x="1113830" y="4462"/>
                </a:lnTo>
                <a:lnTo>
                  <a:pt x="1064180" y="10388"/>
                </a:lnTo>
                <a:lnTo>
                  <a:pt x="1014561" y="18750"/>
                </a:lnTo>
                <a:lnTo>
                  <a:pt x="965058" y="29527"/>
                </a:lnTo>
                <a:lnTo>
                  <a:pt x="915753" y="42700"/>
                </a:lnTo>
                <a:lnTo>
                  <a:pt x="866732" y="58248"/>
                </a:lnTo>
                <a:lnTo>
                  <a:pt x="818079" y="76150"/>
                </a:lnTo>
                <a:lnTo>
                  <a:pt x="769877" y="96387"/>
                </a:lnTo>
                <a:lnTo>
                  <a:pt x="722211" y="118937"/>
                </a:lnTo>
                <a:lnTo>
                  <a:pt x="675166" y="143781"/>
                </a:lnTo>
                <a:lnTo>
                  <a:pt x="631494" y="169258"/>
                </a:lnTo>
                <a:lnTo>
                  <a:pt x="588804" y="196545"/>
                </a:lnTo>
                <a:lnTo>
                  <a:pt x="547150" y="225588"/>
                </a:lnTo>
                <a:lnTo>
                  <a:pt x="506589" y="256333"/>
                </a:lnTo>
                <a:lnTo>
                  <a:pt x="467178" y="288727"/>
                </a:lnTo>
                <a:lnTo>
                  <a:pt x="428971" y="322714"/>
                </a:lnTo>
                <a:lnTo>
                  <a:pt x="392026" y="358241"/>
                </a:lnTo>
                <a:lnTo>
                  <a:pt x="356398" y="395255"/>
                </a:lnTo>
                <a:lnTo>
                  <a:pt x="322144" y="433701"/>
                </a:lnTo>
                <a:lnTo>
                  <a:pt x="289319" y="473525"/>
                </a:lnTo>
                <a:lnTo>
                  <a:pt x="257980" y="514674"/>
                </a:lnTo>
                <a:lnTo>
                  <a:pt x="228182" y="557092"/>
                </a:lnTo>
                <a:lnTo>
                  <a:pt x="199983" y="600727"/>
                </a:lnTo>
                <a:lnTo>
                  <a:pt x="172102" y="646470"/>
                </a:lnTo>
                <a:lnTo>
                  <a:pt x="146197" y="693111"/>
                </a:lnTo>
                <a:lnTo>
                  <a:pt x="122296" y="740569"/>
                </a:lnTo>
                <a:lnTo>
                  <a:pt x="100430" y="788762"/>
                </a:lnTo>
                <a:lnTo>
                  <a:pt x="80627" y="837609"/>
                </a:lnTo>
                <a:lnTo>
                  <a:pt x="62916" y="887028"/>
                </a:lnTo>
                <a:lnTo>
                  <a:pt x="47326" y="936938"/>
                </a:lnTo>
                <a:lnTo>
                  <a:pt x="33887" y="987257"/>
                </a:lnTo>
                <a:lnTo>
                  <a:pt x="22628" y="1037904"/>
                </a:lnTo>
                <a:lnTo>
                  <a:pt x="13577" y="1088797"/>
                </a:lnTo>
                <a:lnTo>
                  <a:pt x="6765" y="1139855"/>
                </a:lnTo>
                <a:lnTo>
                  <a:pt x="2300" y="1189903"/>
                </a:lnTo>
                <a:lnTo>
                  <a:pt x="48" y="1239664"/>
                </a:lnTo>
                <a:lnTo>
                  <a:pt x="0" y="1289061"/>
                </a:lnTo>
                <a:lnTo>
                  <a:pt x="2147" y="1338017"/>
                </a:lnTo>
                <a:lnTo>
                  <a:pt x="6481" y="1386454"/>
                </a:lnTo>
                <a:lnTo>
                  <a:pt x="12993" y="1434297"/>
                </a:lnTo>
                <a:lnTo>
                  <a:pt x="21674" y="1481467"/>
                </a:lnTo>
                <a:lnTo>
                  <a:pt x="32517" y="1527888"/>
                </a:lnTo>
                <a:lnTo>
                  <a:pt x="45512" y="1573483"/>
                </a:lnTo>
                <a:lnTo>
                  <a:pt x="60651" y="1618175"/>
                </a:lnTo>
                <a:lnTo>
                  <a:pt x="106693" y="1621174"/>
                </a:lnTo>
                <a:lnTo>
                  <a:pt x="152882" y="1621922"/>
                </a:lnTo>
                <a:lnTo>
                  <a:pt x="199152" y="1620450"/>
                </a:lnTo>
                <a:lnTo>
                  <a:pt x="245433" y="1616785"/>
                </a:lnTo>
                <a:lnTo>
                  <a:pt x="291659" y="1610959"/>
                </a:lnTo>
                <a:lnTo>
                  <a:pt x="337762" y="1602999"/>
                </a:lnTo>
                <a:lnTo>
                  <a:pt x="383673" y="1592936"/>
                </a:lnTo>
                <a:lnTo>
                  <a:pt x="429326" y="1580799"/>
                </a:lnTo>
                <a:lnTo>
                  <a:pt x="474651" y="1566617"/>
                </a:lnTo>
                <a:lnTo>
                  <a:pt x="519581" y="1550419"/>
                </a:lnTo>
                <a:lnTo>
                  <a:pt x="564049" y="1532236"/>
                </a:lnTo>
                <a:lnTo>
                  <a:pt x="607986" y="1512096"/>
                </a:lnTo>
                <a:lnTo>
                  <a:pt x="651325" y="1490029"/>
                </a:lnTo>
                <a:lnTo>
                  <a:pt x="693998" y="1466064"/>
                </a:lnTo>
                <a:lnTo>
                  <a:pt x="735936" y="1440231"/>
                </a:lnTo>
                <a:lnTo>
                  <a:pt x="777073" y="1412559"/>
                </a:lnTo>
                <a:lnTo>
                  <a:pt x="817340" y="1383077"/>
                </a:lnTo>
                <a:lnTo>
                  <a:pt x="856670" y="1351815"/>
                </a:lnTo>
                <a:lnTo>
                  <a:pt x="894995" y="1318802"/>
                </a:lnTo>
                <a:lnTo>
                  <a:pt x="932246" y="1284068"/>
                </a:lnTo>
                <a:lnTo>
                  <a:pt x="968356" y="1247642"/>
                </a:lnTo>
                <a:lnTo>
                  <a:pt x="1003258" y="1209553"/>
                </a:lnTo>
                <a:lnTo>
                  <a:pt x="1036381" y="1170476"/>
                </a:lnTo>
                <a:lnTo>
                  <a:pt x="1067814" y="1130404"/>
                </a:lnTo>
                <a:lnTo>
                  <a:pt x="1097543" y="1089402"/>
                </a:lnTo>
                <a:lnTo>
                  <a:pt x="1125552" y="1047538"/>
                </a:lnTo>
                <a:lnTo>
                  <a:pt x="1151828" y="1004879"/>
                </a:lnTo>
                <a:lnTo>
                  <a:pt x="1176355" y="961494"/>
                </a:lnTo>
                <a:lnTo>
                  <a:pt x="1199121" y="917448"/>
                </a:lnTo>
                <a:lnTo>
                  <a:pt x="1220109" y="872809"/>
                </a:lnTo>
                <a:lnTo>
                  <a:pt x="1239306" y="827645"/>
                </a:lnTo>
                <a:lnTo>
                  <a:pt x="1256697" y="782022"/>
                </a:lnTo>
                <a:lnTo>
                  <a:pt x="1272269" y="736009"/>
                </a:lnTo>
                <a:lnTo>
                  <a:pt x="1286005" y="689672"/>
                </a:lnTo>
                <a:lnTo>
                  <a:pt x="1297893" y="643078"/>
                </a:lnTo>
                <a:lnTo>
                  <a:pt x="1307918" y="596295"/>
                </a:lnTo>
                <a:lnTo>
                  <a:pt x="1316065" y="549390"/>
                </a:lnTo>
                <a:lnTo>
                  <a:pt x="1322320" y="502431"/>
                </a:lnTo>
                <a:lnTo>
                  <a:pt x="1326668" y="455484"/>
                </a:lnTo>
                <a:lnTo>
                  <a:pt x="1329095" y="408616"/>
                </a:lnTo>
                <a:lnTo>
                  <a:pt x="1329587" y="361896"/>
                </a:lnTo>
                <a:lnTo>
                  <a:pt x="1328130" y="315391"/>
                </a:lnTo>
                <a:lnTo>
                  <a:pt x="1324708" y="269167"/>
                </a:lnTo>
                <a:lnTo>
                  <a:pt x="1319307" y="223291"/>
                </a:lnTo>
                <a:lnTo>
                  <a:pt x="1311914" y="177832"/>
                </a:lnTo>
                <a:lnTo>
                  <a:pt x="1302513" y="132857"/>
                </a:lnTo>
                <a:lnTo>
                  <a:pt x="1291090" y="88432"/>
                </a:lnTo>
                <a:lnTo>
                  <a:pt x="1277631" y="44625"/>
                </a:lnTo>
                <a:lnTo>
                  <a:pt x="1262122" y="1503"/>
                </a:lnTo>
                <a:lnTo>
                  <a:pt x="1212885" y="0"/>
                </a:lnTo>
                <a:close/>
              </a:path>
            </a:pathLst>
          </a:custGeom>
          <a:solidFill>
            <a:srgbClr val="FF9933"/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34">
            <a:extLst>
              <a:ext uri="{FF2B5EF4-FFF2-40B4-BE49-F238E27FC236}">
                <a16:creationId xmlns:a16="http://schemas.microsoft.com/office/drawing/2014/main" id="{1CFF96C0-66D8-68E4-2A78-8BAB729BDE3E}"/>
              </a:ext>
            </a:extLst>
          </p:cNvPr>
          <p:cNvSpPr/>
          <p:nvPr/>
        </p:nvSpPr>
        <p:spPr>
          <a:xfrm rot="21229694">
            <a:off x="3348775" y="1702136"/>
            <a:ext cx="900245" cy="1627461"/>
          </a:xfrm>
          <a:custGeom>
            <a:avLst/>
            <a:gdLst/>
            <a:ahLst/>
            <a:cxnLst/>
            <a:rect l="l" t="t" r="r" b="b"/>
            <a:pathLst>
              <a:path w="1329689" h="1622425">
                <a:moveTo>
                  <a:pt x="1212885" y="0"/>
                </a:moveTo>
                <a:lnTo>
                  <a:pt x="1163426" y="993"/>
                </a:lnTo>
                <a:lnTo>
                  <a:pt x="1113830" y="4462"/>
                </a:lnTo>
                <a:lnTo>
                  <a:pt x="1064180" y="10388"/>
                </a:lnTo>
                <a:lnTo>
                  <a:pt x="1014561" y="18750"/>
                </a:lnTo>
                <a:lnTo>
                  <a:pt x="965058" y="29527"/>
                </a:lnTo>
                <a:lnTo>
                  <a:pt x="915753" y="42700"/>
                </a:lnTo>
                <a:lnTo>
                  <a:pt x="866732" y="58248"/>
                </a:lnTo>
                <a:lnTo>
                  <a:pt x="818079" y="76150"/>
                </a:lnTo>
                <a:lnTo>
                  <a:pt x="769877" y="96387"/>
                </a:lnTo>
                <a:lnTo>
                  <a:pt x="722211" y="118937"/>
                </a:lnTo>
                <a:lnTo>
                  <a:pt x="675166" y="143781"/>
                </a:lnTo>
                <a:lnTo>
                  <a:pt x="631494" y="169258"/>
                </a:lnTo>
                <a:lnTo>
                  <a:pt x="588804" y="196545"/>
                </a:lnTo>
                <a:lnTo>
                  <a:pt x="547150" y="225588"/>
                </a:lnTo>
                <a:lnTo>
                  <a:pt x="506589" y="256333"/>
                </a:lnTo>
                <a:lnTo>
                  <a:pt x="467178" y="288727"/>
                </a:lnTo>
                <a:lnTo>
                  <a:pt x="428971" y="322714"/>
                </a:lnTo>
                <a:lnTo>
                  <a:pt x="392026" y="358241"/>
                </a:lnTo>
                <a:lnTo>
                  <a:pt x="356398" y="395255"/>
                </a:lnTo>
                <a:lnTo>
                  <a:pt x="322144" y="433701"/>
                </a:lnTo>
                <a:lnTo>
                  <a:pt x="289319" y="473525"/>
                </a:lnTo>
                <a:lnTo>
                  <a:pt x="257980" y="514674"/>
                </a:lnTo>
                <a:lnTo>
                  <a:pt x="228182" y="557092"/>
                </a:lnTo>
                <a:lnTo>
                  <a:pt x="199983" y="600727"/>
                </a:lnTo>
                <a:lnTo>
                  <a:pt x="172102" y="646470"/>
                </a:lnTo>
                <a:lnTo>
                  <a:pt x="146197" y="693111"/>
                </a:lnTo>
                <a:lnTo>
                  <a:pt x="122296" y="740569"/>
                </a:lnTo>
                <a:lnTo>
                  <a:pt x="100430" y="788762"/>
                </a:lnTo>
                <a:lnTo>
                  <a:pt x="80627" y="837609"/>
                </a:lnTo>
                <a:lnTo>
                  <a:pt x="62916" y="887028"/>
                </a:lnTo>
                <a:lnTo>
                  <a:pt x="47326" y="936938"/>
                </a:lnTo>
                <a:lnTo>
                  <a:pt x="33887" y="987257"/>
                </a:lnTo>
                <a:lnTo>
                  <a:pt x="22628" y="1037904"/>
                </a:lnTo>
                <a:lnTo>
                  <a:pt x="13577" y="1088797"/>
                </a:lnTo>
                <a:lnTo>
                  <a:pt x="6765" y="1139855"/>
                </a:lnTo>
                <a:lnTo>
                  <a:pt x="2300" y="1189903"/>
                </a:lnTo>
                <a:lnTo>
                  <a:pt x="48" y="1239664"/>
                </a:lnTo>
                <a:lnTo>
                  <a:pt x="0" y="1289061"/>
                </a:lnTo>
                <a:lnTo>
                  <a:pt x="2147" y="1338017"/>
                </a:lnTo>
                <a:lnTo>
                  <a:pt x="6481" y="1386454"/>
                </a:lnTo>
                <a:lnTo>
                  <a:pt x="12993" y="1434297"/>
                </a:lnTo>
                <a:lnTo>
                  <a:pt x="21674" y="1481467"/>
                </a:lnTo>
                <a:lnTo>
                  <a:pt x="32517" y="1527888"/>
                </a:lnTo>
                <a:lnTo>
                  <a:pt x="45512" y="1573483"/>
                </a:lnTo>
                <a:lnTo>
                  <a:pt x="60651" y="1618175"/>
                </a:lnTo>
                <a:lnTo>
                  <a:pt x="106693" y="1621174"/>
                </a:lnTo>
                <a:lnTo>
                  <a:pt x="152882" y="1621922"/>
                </a:lnTo>
                <a:lnTo>
                  <a:pt x="199152" y="1620450"/>
                </a:lnTo>
                <a:lnTo>
                  <a:pt x="245433" y="1616785"/>
                </a:lnTo>
                <a:lnTo>
                  <a:pt x="291659" y="1610959"/>
                </a:lnTo>
                <a:lnTo>
                  <a:pt x="337762" y="1602999"/>
                </a:lnTo>
                <a:lnTo>
                  <a:pt x="383673" y="1592936"/>
                </a:lnTo>
                <a:lnTo>
                  <a:pt x="429326" y="1580799"/>
                </a:lnTo>
                <a:lnTo>
                  <a:pt x="474651" y="1566617"/>
                </a:lnTo>
                <a:lnTo>
                  <a:pt x="519581" y="1550419"/>
                </a:lnTo>
                <a:lnTo>
                  <a:pt x="564049" y="1532236"/>
                </a:lnTo>
                <a:lnTo>
                  <a:pt x="607986" y="1512096"/>
                </a:lnTo>
                <a:lnTo>
                  <a:pt x="651325" y="1490029"/>
                </a:lnTo>
                <a:lnTo>
                  <a:pt x="693998" y="1466064"/>
                </a:lnTo>
                <a:lnTo>
                  <a:pt x="735936" y="1440231"/>
                </a:lnTo>
                <a:lnTo>
                  <a:pt x="777073" y="1412559"/>
                </a:lnTo>
                <a:lnTo>
                  <a:pt x="817340" y="1383077"/>
                </a:lnTo>
                <a:lnTo>
                  <a:pt x="856670" y="1351815"/>
                </a:lnTo>
                <a:lnTo>
                  <a:pt x="894995" y="1318802"/>
                </a:lnTo>
                <a:lnTo>
                  <a:pt x="932246" y="1284068"/>
                </a:lnTo>
                <a:lnTo>
                  <a:pt x="968356" y="1247642"/>
                </a:lnTo>
                <a:lnTo>
                  <a:pt x="1003258" y="1209553"/>
                </a:lnTo>
                <a:lnTo>
                  <a:pt x="1036381" y="1170476"/>
                </a:lnTo>
                <a:lnTo>
                  <a:pt x="1067814" y="1130404"/>
                </a:lnTo>
                <a:lnTo>
                  <a:pt x="1097543" y="1089402"/>
                </a:lnTo>
                <a:lnTo>
                  <a:pt x="1125552" y="1047538"/>
                </a:lnTo>
                <a:lnTo>
                  <a:pt x="1151828" y="1004879"/>
                </a:lnTo>
                <a:lnTo>
                  <a:pt x="1176355" y="961494"/>
                </a:lnTo>
                <a:lnTo>
                  <a:pt x="1199121" y="917448"/>
                </a:lnTo>
                <a:lnTo>
                  <a:pt x="1220109" y="872809"/>
                </a:lnTo>
                <a:lnTo>
                  <a:pt x="1239306" y="827645"/>
                </a:lnTo>
                <a:lnTo>
                  <a:pt x="1256697" y="782022"/>
                </a:lnTo>
                <a:lnTo>
                  <a:pt x="1272269" y="736009"/>
                </a:lnTo>
                <a:lnTo>
                  <a:pt x="1286005" y="689672"/>
                </a:lnTo>
                <a:lnTo>
                  <a:pt x="1297893" y="643078"/>
                </a:lnTo>
                <a:lnTo>
                  <a:pt x="1307918" y="596295"/>
                </a:lnTo>
                <a:lnTo>
                  <a:pt x="1316065" y="549390"/>
                </a:lnTo>
                <a:lnTo>
                  <a:pt x="1322320" y="502431"/>
                </a:lnTo>
                <a:lnTo>
                  <a:pt x="1326668" y="455484"/>
                </a:lnTo>
                <a:lnTo>
                  <a:pt x="1329095" y="408616"/>
                </a:lnTo>
                <a:lnTo>
                  <a:pt x="1329587" y="361896"/>
                </a:lnTo>
                <a:lnTo>
                  <a:pt x="1328130" y="315391"/>
                </a:lnTo>
                <a:lnTo>
                  <a:pt x="1324708" y="269167"/>
                </a:lnTo>
                <a:lnTo>
                  <a:pt x="1319307" y="223291"/>
                </a:lnTo>
                <a:lnTo>
                  <a:pt x="1311914" y="177832"/>
                </a:lnTo>
                <a:lnTo>
                  <a:pt x="1302513" y="132857"/>
                </a:lnTo>
                <a:lnTo>
                  <a:pt x="1291090" y="88432"/>
                </a:lnTo>
                <a:lnTo>
                  <a:pt x="1277631" y="44625"/>
                </a:lnTo>
                <a:lnTo>
                  <a:pt x="1262122" y="1503"/>
                </a:lnTo>
                <a:lnTo>
                  <a:pt x="1212885" y="0"/>
                </a:lnTo>
                <a:close/>
              </a:path>
            </a:pathLst>
          </a:custGeom>
          <a:solidFill>
            <a:srgbClr val="FF3300"/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34">
            <a:extLst>
              <a:ext uri="{FF2B5EF4-FFF2-40B4-BE49-F238E27FC236}">
                <a16:creationId xmlns:a16="http://schemas.microsoft.com/office/drawing/2014/main" id="{BB9D71B3-98C1-E71F-8F27-D7E8BF696A80}"/>
              </a:ext>
            </a:extLst>
          </p:cNvPr>
          <p:cNvSpPr/>
          <p:nvPr/>
        </p:nvSpPr>
        <p:spPr>
          <a:xfrm rot="5209567">
            <a:off x="4469550" y="3131212"/>
            <a:ext cx="778468" cy="1627461"/>
          </a:xfrm>
          <a:custGeom>
            <a:avLst/>
            <a:gdLst/>
            <a:ahLst/>
            <a:cxnLst/>
            <a:rect l="l" t="t" r="r" b="b"/>
            <a:pathLst>
              <a:path w="1329689" h="1622425">
                <a:moveTo>
                  <a:pt x="1212885" y="0"/>
                </a:moveTo>
                <a:lnTo>
                  <a:pt x="1163426" y="993"/>
                </a:lnTo>
                <a:lnTo>
                  <a:pt x="1113830" y="4462"/>
                </a:lnTo>
                <a:lnTo>
                  <a:pt x="1064180" y="10388"/>
                </a:lnTo>
                <a:lnTo>
                  <a:pt x="1014561" y="18750"/>
                </a:lnTo>
                <a:lnTo>
                  <a:pt x="965058" y="29527"/>
                </a:lnTo>
                <a:lnTo>
                  <a:pt x="915753" y="42700"/>
                </a:lnTo>
                <a:lnTo>
                  <a:pt x="866732" y="58248"/>
                </a:lnTo>
                <a:lnTo>
                  <a:pt x="818079" y="76150"/>
                </a:lnTo>
                <a:lnTo>
                  <a:pt x="769877" y="96387"/>
                </a:lnTo>
                <a:lnTo>
                  <a:pt x="722211" y="118937"/>
                </a:lnTo>
                <a:lnTo>
                  <a:pt x="675166" y="143781"/>
                </a:lnTo>
                <a:lnTo>
                  <a:pt x="631494" y="169258"/>
                </a:lnTo>
                <a:lnTo>
                  <a:pt x="588804" y="196545"/>
                </a:lnTo>
                <a:lnTo>
                  <a:pt x="547150" y="225588"/>
                </a:lnTo>
                <a:lnTo>
                  <a:pt x="506589" y="256333"/>
                </a:lnTo>
                <a:lnTo>
                  <a:pt x="467178" y="288727"/>
                </a:lnTo>
                <a:lnTo>
                  <a:pt x="428971" y="322714"/>
                </a:lnTo>
                <a:lnTo>
                  <a:pt x="392026" y="358241"/>
                </a:lnTo>
                <a:lnTo>
                  <a:pt x="356398" y="395255"/>
                </a:lnTo>
                <a:lnTo>
                  <a:pt x="322144" y="433701"/>
                </a:lnTo>
                <a:lnTo>
                  <a:pt x="289319" y="473525"/>
                </a:lnTo>
                <a:lnTo>
                  <a:pt x="257980" y="514674"/>
                </a:lnTo>
                <a:lnTo>
                  <a:pt x="228182" y="557092"/>
                </a:lnTo>
                <a:lnTo>
                  <a:pt x="199983" y="600727"/>
                </a:lnTo>
                <a:lnTo>
                  <a:pt x="172102" y="646470"/>
                </a:lnTo>
                <a:lnTo>
                  <a:pt x="146197" y="693111"/>
                </a:lnTo>
                <a:lnTo>
                  <a:pt x="122296" y="740569"/>
                </a:lnTo>
                <a:lnTo>
                  <a:pt x="100430" y="788762"/>
                </a:lnTo>
                <a:lnTo>
                  <a:pt x="80627" y="837609"/>
                </a:lnTo>
                <a:lnTo>
                  <a:pt x="62916" y="887028"/>
                </a:lnTo>
                <a:lnTo>
                  <a:pt x="47326" y="936938"/>
                </a:lnTo>
                <a:lnTo>
                  <a:pt x="33887" y="987257"/>
                </a:lnTo>
                <a:lnTo>
                  <a:pt x="22628" y="1037904"/>
                </a:lnTo>
                <a:lnTo>
                  <a:pt x="13577" y="1088797"/>
                </a:lnTo>
                <a:lnTo>
                  <a:pt x="6765" y="1139855"/>
                </a:lnTo>
                <a:lnTo>
                  <a:pt x="2300" y="1189903"/>
                </a:lnTo>
                <a:lnTo>
                  <a:pt x="48" y="1239664"/>
                </a:lnTo>
                <a:lnTo>
                  <a:pt x="0" y="1289061"/>
                </a:lnTo>
                <a:lnTo>
                  <a:pt x="2147" y="1338017"/>
                </a:lnTo>
                <a:lnTo>
                  <a:pt x="6481" y="1386454"/>
                </a:lnTo>
                <a:lnTo>
                  <a:pt x="12993" y="1434297"/>
                </a:lnTo>
                <a:lnTo>
                  <a:pt x="21674" y="1481467"/>
                </a:lnTo>
                <a:lnTo>
                  <a:pt x="32517" y="1527888"/>
                </a:lnTo>
                <a:lnTo>
                  <a:pt x="45512" y="1573483"/>
                </a:lnTo>
                <a:lnTo>
                  <a:pt x="60651" y="1618175"/>
                </a:lnTo>
                <a:lnTo>
                  <a:pt x="106693" y="1621174"/>
                </a:lnTo>
                <a:lnTo>
                  <a:pt x="152882" y="1621922"/>
                </a:lnTo>
                <a:lnTo>
                  <a:pt x="199152" y="1620450"/>
                </a:lnTo>
                <a:lnTo>
                  <a:pt x="245433" y="1616785"/>
                </a:lnTo>
                <a:lnTo>
                  <a:pt x="291659" y="1610959"/>
                </a:lnTo>
                <a:lnTo>
                  <a:pt x="337762" y="1602999"/>
                </a:lnTo>
                <a:lnTo>
                  <a:pt x="383673" y="1592936"/>
                </a:lnTo>
                <a:lnTo>
                  <a:pt x="429326" y="1580799"/>
                </a:lnTo>
                <a:lnTo>
                  <a:pt x="474651" y="1566617"/>
                </a:lnTo>
                <a:lnTo>
                  <a:pt x="519581" y="1550419"/>
                </a:lnTo>
                <a:lnTo>
                  <a:pt x="564049" y="1532236"/>
                </a:lnTo>
                <a:lnTo>
                  <a:pt x="607986" y="1512096"/>
                </a:lnTo>
                <a:lnTo>
                  <a:pt x="651325" y="1490029"/>
                </a:lnTo>
                <a:lnTo>
                  <a:pt x="693998" y="1466064"/>
                </a:lnTo>
                <a:lnTo>
                  <a:pt x="735936" y="1440231"/>
                </a:lnTo>
                <a:lnTo>
                  <a:pt x="777073" y="1412559"/>
                </a:lnTo>
                <a:lnTo>
                  <a:pt x="817340" y="1383077"/>
                </a:lnTo>
                <a:lnTo>
                  <a:pt x="856670" y="1351815"/>
                </a:lnTo>
                <a:lnTo>
                  <a:pt x="894995" y="1318802"/>
                </a:lnTo>
                <a:lnTo>
                  <a:pt x="932246" y="1284068"/>
                </a:lnTo>
                <a:lnTo>
                  <a:pt x="968356" y="1247642"/>
                </a:lnTo>
                <a:lnTo>
                  <a:pt x="1003258" y="1209553"/>
                </a:lnTo>
                <a:lnTo>
                  <a:pt x="1036381" y="1170476"/>
                </a:lnTo>
                <a:lnTo>
                  <a:pt x="1067814" y="1130404"/>
                </a:lnTo>
                <a:lnTo>
                  <a:pt x="1097543" y="1089402"/>
                </a:lnTo>
                <a:lnTo>
                  <a:pt x="1125552" y="1047538"/>
                </a:lnTo>
                <a:lnTo>
                  <a:pt x="1151828" y="1004879"/>
                </a:lnTo>
                <a:lnTo>
                  <a:pt x="1176355" y="961494"/>
                </a:lnTo>
                <a:lnTo>
                  <a:pt x="1199121" y="917448"/>
                </a:lnTo>
                <a:lnTo>
                  <a:pt x="1220109" y="872809"/>
                </a:lnTo>
                <a:lnTo>
                  <a:pt x="1239306" y="827645"/>
                </a:lnTo>
                <a:lnTo>
                  <a:pt x="1256697" y="782022"/>
                </a:lnTo>
                <a:lnTo>
                  <a:pt x="1272269" y="736009"/>
                </a:lnTo>
                <a:lnTo>
                  <a:pt x="1286005" y="689672"/>
                </a:lnTo>
                <a:lnTo>
                  <a:pt x="1297893" y="643078"/>
                </a:lnTo>
                <a:lnTo>
                  <a:pt x="1307918" y="596295"/>
                </a:lnTo>
                <a:lnTo>
                  <a:pt x="1316065" y="549390"/>
                </a:lnTo>
                <a:lnTo>
                  <a:pt x="1322320" y="502431"/>
                </a:lnTo>
                <a:lnTo>
                  <a:pt x="1326668" y="455484"/>
                </a:lnTo>
                <a:lnTo>
                  <a:pt x="1329095" y="408616"/>
                </a:lnTo>
                <a:lnTo>
                  <a:pt x="1329587" y="361896"/>
                </a:lnTo>
                <a:lnTo>
                  <a:pt x="1328130" y="315391"/>
                </a:lnTo>
                <a:lnTo>
                  <a:pt x="1324708" y="269167"/>
                </a:lnTo>
                <a:lnTo>
                  <a:pt x="1319307" y="223291"/>
                </a:lnTo>
                <a:lnTo>
                  <a:pt x="1311914" y="177832"/>
                </a:lnTo>
                <a:lnTo>
                  <a:pt x="1302513" y="132857"/>
                </a:lnTo>
                <a:lnTo>
                  <a:pt x="1291090" y="88432"/>
                </a:lnTo>
                <a:lnTo>
                  <a:pt x="1277631" y="44625"/>
                </a:lnTo>
                <a:lnTo>
                  <a:pt x="1262122" y="1503"/>
                </a:lnTo>
                <a:lnTo>
                  <a:pt x="1212885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34">
            <a:extLst>
              <a:ext uri="{FF2B5EF4-FFF2-40B4-BE49-F238E27FC236}">
                <a16:creationId xmlns:a16="http://schemas.microsoft.com/office/drawing/2014/main" id="{78E28ED2-78C5-5772-A2B9-6855AFE7FA85}"/>
              </a:ext>
            </a:extLst>
          </p:cNvPr>
          <p:cNvSpPr/>
          <p:nvPr/>
        </p:nvSpPr>
        <p:spPr>
          <a:xfrm rot="12336433">
            <a:off x="4052633" y="2295842"/>
            <a:ext cx="900245" cy="1627461"/>
          </a:xfrm>
          <a:custGeom>
            <a:avLst/>
            <a:gdLst/>
            <a:ahLst/>
            <a:cxnLst/>
            <a:rect l="l" t="t" r="r" b="b"/>
            <a:pathLst>
              <a:path w="1329689" h="1622425">
                <a:moveTo>
                  <a:pt x="1212885" y="0"/>
                </a:moveTo>
                <a:lnTo>
                  <a:pt x="1163426" y="993"/>
                </a:lnTo>
                <a:lnTo>
                  <a:pt x="1113830" y="4462"/>
                </a:lnTo>
                <a:lnTo>
                  <a:pt x="1064180" y="10388"/>
                </a:lnTo>
                <a:lnTo>
                  <a:pt x="1014561" y="18750"/>
                </a:lnTo>
                <a:lnTo>
                  <a:pt x="965058" y="29527"/>
                </a:lnTo>
                <a:lnTo>
                  <a:pt x="915753" y="42700"/>
                </a:lnTo>
                <a:lnTo>
                  <a:pt x="866732" y="58248"/>
                </a:lnTo>
                <a:lnTo>
                  <a:pt x="818079" y="76150"/>
                </a:lnTo>
                <a:lnTo>
                  <a:pt x="769877" y="96387"/>
                </a:lnTo>
                <a:lnTo>
                  <a:pt x="722211" y="118937"/>
                </a:lnTo>
                <a:lnTo>
                  <a:pt x="675166" y="143781"/>
                </a:lnTo>
                <a:lnTo>
                  <a:pt x="631494" y="169258"/>
                </a:lnTo>
                <a:lnTo>
                  <a:pt x="588804" y="196545"/>
                </a:lnTo>
                <a:lnTo>
                  <a:pt x="547150" y="225588"/>
                </a:lnTo>
                <a:lnTo>
                  <a:pt x="506589" y="256333"/>
                </a:lnTo>
                <a:lnTo>
                  <a:pt x="467178" y="288727"/>
                </a:lnTo>
                <a:lnTo>
                  <a:pt x="428971" y="322714"/>
                </a:lnTo>
                <a:lnTo>
                  <a:pt x="392026" y="358241"/>
                </a:lnTo>
                <a:lnTo>
                  <a:pt x="356398" y="395255"/>
                </a:lnTo>
                <a:lnTo>
                  <a:pt x="322144" y="433701"/>
                </a:lnTo>
                <a:lnTo>
                  <a:pt x="289319" y="473525"/>
                </a:lnTo>
                <a:lnTo>
                  <a:pt x="257980" y="514674"/>
                </a:lnTo>
                <a:lnTo>
                  <a:pt x="228182" y="557092"/>
                </a:lnTo>
                <a:lnTo>
                  <a:pt x="199983" y="600727"/>
                </a:lnTo>
                <a:lnTo>
                  <a:pt x="172102" y="646470"/>
                </a:lnTo>
                <a:lnTo>
                  <a:pt x="146197" y="693111"/>
                </a:lnTo>
                <a:lnTo>
                  <a:pt x="122296" y="740569"/>
                </a:lnTo>
                <a:lnTo>
                  <a:pt x="100430" y="788762"/>
                </a:lnTo>
                <a:lnTo>
                  <a:pt x="80627" y="837609"/>
                </a:lnTo>
                <a:lnTo>
                  <a:pt x="62916" y="887028"/>
                </a:lnTo>
                <a:lnTo>
                  <a:pt x="47326" y="936938"/>
                </a:lnTo>
                <a:lnTo>
                  <a:pt x="33887" y="987257"/>
                </a:lnTo>
                <a:lnTo>
                  <a:pt x="22628" y="1037904"/>
                </a:lnTo>
                <a:lnTo>
                  <a:pt x="13577" y="1088797"/>
                </a:lnTo>
                <a:lnTo>
                  <a:pt x="6765" y="1139855"/>
                </a:lnTo>
                <a:lnTo>
                  <a:pt x="2300" y="1189903"/>
                </a:lnTo>
                <a:lnTo>
                  <a:pt x="48" y="1239664"/>
                </a:lnTo>
                <a:lnTo>
                  <a:pt x="0" y="1289061"/>
                </a:lnTo>
                <a:lnTo>
                  <a:pt x="2147" y="1338017"/>
                </a:lnTo>
                <a:lnTo>
                  <a:pt x="6481" y="1386454"/>
                </a:lnTo>
                <a:lnTo>
                  <a:pt x="12993" y="1434297"/>
                </a:lnTo>
                <a:lnTo>
                  <a:pt x="21674" y="1481467"/>
                </a:lnTo>
                <a:lnTo>
                  <a:pt x="32517" y="1527888"/>
                </a:lnTo>
                <a:lnTo>
                  <a:pt x="45512" y="1573483"/>
                </a:lnTo>
                <a:lnTo>
                  <a:pt x="60651" y="1618175"/>
                </a:lnTo>
                <a:lnTo>
                  <a:pt x="106693" y="1621174"/>
                </a:lnTo>
                <a:lnTo>
                  <a:pt x="152882" y="1621922"/>
                </a:lnTo>
                <a:lnTo>
                  <a:pt x="199152" y="1620450"/>
                </a:lnTo>
                <a:lnTo>
                  <a:pt x="245433" y="1616785"/>
                </a:lnTo>
                <a:lnTo>
                  <a:pt x="291659" y="1610959"/>
                </a:lnTo>
                <a:lnTo>
                  <a:pt x="337762" y="1602999"/>
                </a:lnTo>
                <a:lnTo>
                  <a:pt x="383673" y="1592936"/>
                </a:lnTo>
                <a:lnTo>
                  <a:pt x="429326" y="1580799"/>
                </a:lnTo>
                <a:lnTo>
                  <a:pt x="474651" y="1566617"/>
                </a:lnTo>
                <a:lnTo>
                  <a:pt x="519581" y="1550419"/>
                </a:lnTo>
                <a:lnTo>
                  <a:pt x="564049" y="1532236"/>
                </a:lnTo>
                <a:lnTo>
                  <a:pt x="607986" y="1512096"/>
                </a:lnTo>
                <a:lnTo>
                  <a:pt x="651325" y="1490029"/>
                </a:lnTo>
                <a:lnTo>
                  <a:pt x="693998" y="1466064"/>
                </a:lnTo>
                <a:lnTo>
                  <a:pt x="735936" y="1440231"/>
                </a:lnTo>
                <a:lnTo>
                  <a:pt x="777073" y="1412559"/>
                </a:lnTo>
                <a:lnTo>
                  <a:pt x="817340" y="1383077"/>
                </a:lnTo>
                <a:lnTo>
                  <a:pt x="856670" y="1351815"/>
                </a:lnTo>
                <a:lnTo>
                  <a:pt x="894995" y="1318802"/>
                </a:lnTo>
                <a:lnTo>
                  <a:pt x="932246" y="1284068"/>
                </a:lnTo>
                <a:lnTo>
                  <a:pt x="968356" y="1247642"/>
                </a:lnTo>
                <a:lnTo>
                  <a:pt x="1003258" y="1209553"/>
                </a:lnTo>
                <a:lnTo>
                  <a:pt x="1036381" y="1170476"/>
                </a:lnTo>
                <a:lnTo>
                  <a:pt x="1067814" y="1130404"/>
                </a:lnTo>
                <a:lnTo>
                  <a:pt x="1097543" y="1089402"/>
                </a:lnTo>
                <a:lnTo>
                  <a:pt x="1125552" y="1047538"/>
                </a:lnTo>
                <a:lnTo>
                  <a:pt x="1151828" y="1004879"/>
                </a:lnTo>
                <a:lnTo>
                  <a:pt x="1176355" y="961494"/>
                </a:lnTo>
                <a:lnTo>
                  <a:pt x="1199121" y="917448"/>
                </a:lnTo>
                <a:lnTo>
                  <a:pt x="1220109" y="872809"/>
                </a:lnTo>
                <a:lnTo>
                  <a:pt x="1239306" y="827645"/>
                </a:lnTo>
                <a:lnTo>
                  <a:pt x="1256697" y="782022"/>
                </a:lnTo>
                <a:lnTo>
                  <a:pt x="1272269" y="736009"/>
                </a:lnTo>
                <a:lnTo>
                  <a:pt x="1286005" y="689672"/>
                </a:lnTo>
                <a:lnTo>
                  <a:pt x="1297893" y="643078"/>
                </a:lnTo>
                <a:lnTo>
                  <a:pt x="1307918" y="596295"/>
                </a:lnTo>
                <a:lnTo>
                  <a:pt x="1316065" y="549390"/>
                </a:lnTo>
                <a:lnTo>
                  <a:pt x="1322320" y="502431"/>
                </a:lnTo>
                <a:lnTo>
                  <a:pt x="1326668" y="455484"/>
                </a:lnTo>
                <a:lnTo>
                  <a:pt x="1329095" y="408616"/>
                </a:lnTo>
                <a:lnTo>
                  <a:pt x="1329587" y="361896"/>
                </a:lnTo>
                <a:lnTo>
                  <a:pt x="1328130" y="315391"/>
                </a:lnTo>
                <a:lnTo>
                  <a:pt x="1324708" y="269167"/>
                </a:lnTo>
                <a:lnTo>
                  <a:pt x="1319307" y="223291"/>
                </a:lnTo>
                <a:lnTo>
                  <a:pt x="1311914" y="177832"/>
                </a:lnTo>
                <a:lnTo>
                  <a:pt x="1302513" y="132857"/>
                </a:lnTo>
                <a:lnTo>
                  <a:pt x="1291090" y="88432"/>
                </a:lnTo>
                <a:lnTo>
                  <a:pt x="1277631" y="44625"/>
                </a:lnTo>
                <a:lnTo>
                  <a:pt x="1262122" y="1503"/>
                </a:lnTo>
                <a:lnTo>
                  <a:pt x="1212885" y="0"/>
                </a:lnTo>
                <a:close/>
              </a:path>
            </a:pathLst>
          </a:custGeom>
          <a:solidFill>
            <a:srgbClr val="FF7200"/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34">
            <a:extLst>
              <a:ext uri="{FF2B5EF4-FFF2-40B4-BE49-F238E27FC236}">
                <a16:creationId xmlns:a16="http://schemas.microsoft.com/office/drawing/2014/main" id="{EDDD9D9C-41C6-90B5-4D72-623072937CC8}"/>
              </a:ext>
            </a:extLst>
          </p:cNvPr>
          <p:cNvSpPr/>
          <p:nvPr/>
        </p:nvSpPr>
        <p:spPr>
          <a:xfrm rot="957256">
            <a:off x="3986333" y="1662545"/>
            <a:ext cx="615252" cy="2016088"/>
          </a:xfrm>
          <a:custGeom>
            <a:avLst/>
            <a:gdLst/>
            <a:ahLst/>
            <a:cxnLst/>
            <a:rect l="l" t="t" r="r" b="b"/>
            <a:pathLst>
              <a:path w="1329689" h="1622425">
                <a:moveTo>
                  <a:pt x="1212885" y="0"/>
                </a:moveTo>
                <a:lnTo>
                  <a:pt x="1163426" y="993"/>
                </a:lnTo>
                <a:lnTo>
                  <a:pt x="1113830" y="4462"/>
                </a:lnTo>
                <a:lnTo>
                  <a:pt x="1064180" y="10388"/>
                </a:lnTo>
                <a:lnTo>
                  <a:pt x="1014561" y="18750"/>
                </a:lnTo>
                <a:lnTo>
                  <a:pt x="965058" y="29527"/>
                </a:lnTo>
                <a:lnTo>
                  <a:pt x="915753" y="42700"/>
                </a:lnTo>
                <a:lnTo>
                  <a:pt x="866732" y="58248"/>
                </a:lnTo>
                <a:lnTo>
                  <a:pt x="818079" y="76150"/>
                </a:lnTo>
                <a:lnTo>
                  <a:pt x="769877" y="96387"/>
                </a:lnTo>
                <a:lnTo>
                  <a:pt x="722211" y="118937"/>
                </a:lnTo>
                <a:lnTo>
                  <a:pt x="675166" y="143781"/>
                </a:lnTo>
                <a:lnTo>
                  <a:pt x="631494" y="169258"/>
                </a:lnTo>
                <a:lnTo>
                  <a:pt x="588804" y="196545"/>
                </a:lnTo>
                <a:lnTo>
                  <a:pt x="547150" y="225588"/>
                </a:lnTo>
                <a:lnTo>
                  <a:pt x="506589" y="256333"/>
                </a:lnTo>
                <a:lnTo>
                  <a:pt x="467178" y="288727"/>
                </a:lnTo>
                <a:lnTo>
                  <a:pt x="428971" y="322714"/>
                </a:lnTo>
                <a:lnTo>
                  <a:pt x="392026" y="358241"/>
                </a:lnTo>
                <a:lnTo>
                  <a:pt x="356398" y="395255"/>
                </a:lnTo>
                <a:lnTo>
                  <a:pt x="322144" y="433701"/>
                </a:lnTo>
                <a:lnTo>
                  <a:pt x="289319" y="473525"/>
                </a:lnTo>
                <a:lnTo>
                  <a:pt x="257980" y="514674"/>
                </a:lnTo>
                <a:lnTo>
                  <a:pt x="228182" y="557092"/>
                </a:lnTo>
                <a:lnTo>
                  <a:pt x="199983" y="600727"/>
                </a:lnTo>
                <a:lnTo>
                  <a:pt x="172102" y="646470"/>
                </a:lnTo>
                <a:lnTo>
                  <a:pt x="146197" y="693111"/>
                </a:lnTo>
                <a:lnTo>
                  <a:pt x="122296" y="740569"/>
                </a:lnTo>
                <a:lnTo>
                  <a:pt x="100430" y="788762"/>
                </a:lnTo>
                <a:lnTo>
                  <a:pt x="80627" y="837609"/>
                </a:lnTo>
                <a:lnTo>
                  <a:pt x="62916" y="887028"/>
                </a:lnTo>
                <a:lnTo>
                  <a:pt x="47326" y="936938"/>
                </a:lnTo>
                <a:lnTo>
                  <a:pt x="33887" y="987257"/>
                </a:lnTo>
                <a:lnTo>
                  <a:pt x="22628" y="1037904"/>
                </a:lnTo>
                <a:lnTo>
                  <a:pt x="13577" y="1088797"/>
                </a:lnTo>
                <a:lnTo>
                  <a:pt x="6765" y="1139855"/>
                </a:lnTo>
                <a:lnTo>
                  <a:pt x="2300" y="1189903"/>
                </a:lnTo>
                <a:lnTo>
                  <a:pt x="48" y="1239664"/>
                </a:lnTo>
                <a:lnTo>
                  <a:pt x="0" y="1289061"/>
                </a:lnTo>
                <a:lnTo>
                  <a:pt x="2147" y="1338017"/>
                </a:lnTo>
                <a:lnTo>
                  <a:pt x="6481" y="1386454"/>
                </a:lnTo>
                <a:lnTo>
                  <a:pt x="12993" y="1434297"/>
                </a:lnTo>
                <a:lnTo>
                  <a:pt x="21674" y="1481467"/>
                </a:lnTo>
                <a:lnTo>
                  <a:pt x="32517" y="1527888"/>
                </a:lnTo>
                <a:lnTo>
                  <a:pt x="45512" y="1573483"/>
                </a:lnTo>
                <a:lnTo>
                  <a:pt x="60651" y="1618175"/>
                </a:lnTo>
                <a:lnTo>
                  <a:pt x="106693" y="1621174"/>
                </a:lnTo>
                <a:lnTo>
                  <a:pt x="152882" y="1621922"/>
                </a:lnTo>
                <a:lnTo>
                  <a:pt x="199152" y="1620450"/>
                </a:lnTo>
                <a:lnTo>
                  <a:pt x="245433" y="1616785"/>
                </a:lnTo>
                <a:lnTo>
                  <a:pt x="291659" y="1610959"/>
                </a:lnTo>
                <a:lnTo>
                  <a:pt x="337762" y="1602999"/>
                </a:lnTo>
                <a:lnTo>
                  <a:pt x="383673" y="1592936"/>
                </a:lnTo>
                <a:lnTo>
                  <a:pt x="429326" y="1580799"/>
                </a:lnTo>
                <a:lnTo>
                  <a:pt x="474651" y="1566617"/>
                </a:lnTo>
                <a:lnTo>
                  <a:pt x="519581" y="1550419"/>
                </a:lnTo>
                <a:lnTo>
                  <a:pt x="564049" y="1532236"/>
                </a:lnTo>
                <a:lnTo>
                  <a:pt x="607986" y="1512096"/>
                </a:lnTo>
                <a:lnTo>
                  <a:pt x="651325" y="1490029"/>
                </a:lnTo>
                <a:lnTo>
                  <a:pt x="693998" y="1466064"/>
                </a:lnTo>
                <a:lnTo>
                  <a:pt x="735936" y="1440231"/>
                </a:lnTo>
                <a:lnTo>
                  <a:pt x="777073" y="1412559"/>
                </a:lnTo>
                <a:lnTo>
                  <a:pt x="817340" y="1383077"/>
                </a:lnTo>
                <a:lnTo>
                  <a:pt x="856670" y="1351815"/>
                </a:lnTo>
                <a:lnTo>
                  <a:pt x="894995" y="1318802"/>
                </a:lnTo>
                <a:lnTo>
                  <a:pt x="932246" y="1284068"/>
                </a:lnTo>
                <a:lnTo>
                  <a:pt x="968356" y="1247642"/>
                </a:lnTo>
                <a:lnTo>
                  <a:pt x="1003258" y="1209553"/>
                </a:lnTo>
                <a:lnTo>
                  <a:pt x="1036381" y="1170476"/>
                </a:lnTo>
                <a:lnTo>
                  <a:pt x="1067814" y="1130404"/>
                </a:lnTo>
                <a:lnTo>
                  <a:pt x="1097543" y="1089402"/>
                </a:lnTo>
                <a:lnTo>
                  <a:pt x="1125552" y="1047538"/>
                </a:lnTo>
                <a:lnTo>
                  <a:pt x="1151828" y="1004879"/>
                </a:lnTo>
                <a:lnTo>
                  <a:pt x="1176355" y="961494"/>
                </a:lnTo>
                <a:lnTo>
                  <a:pt x="1199121" y="917448"/>
                </a:lnTo>
                <a:lnTo>
                  <a:pt x="1220109" y="872809"/>
                </a:lnTo>
                <a:lnTo>
                  <a:pt x="1239306" y="827645"/>
                </a:lnTo>
                <a:lnTo>
                  <a:pt x="1256697" y="782022"/>
                </a:lnTo>
                <a:lnTo>
                  <a:pt x="1272269" y="736009"/>
                </a:lnTo>
                <a:lnTo>
                  <a:pt x="1286005" y="689672"/>
                </a:lnTo>
                <a:lnTo>
                  <a:pt x="1297893" y="643078"/>
                </a:lnTo>
                <a:lnTo>
                  <a:pt x="1307918" y="596295"/>
                </a:lnTo>
                <a:lnTo>
                  <a:pt x="1316065" y="549390"/>
                </a:lnTo>
                <a:lnTo>
                  <a:pt x="1322320" y="502431"/>
                </a:lnTo>
                <a:lnTo>
                  <a:pt x="1326668" y="455484"/>
                </a:lnTo>
                <a:lnTo>
                  <a:pt x="1329095" y="408616"/>
                </a:lnTo>
                <a:lnTo>
                  <a:pt x="1329587" y="361896"/>
                </a:lnTo>
                <a:lnTo>
                  <a:pt x="1328130" y="315391"/>
                </a:lnTo>
                <a:lnTo>
                  <a:pt x="1324708" y="269167"/>
                </a:lnTo>
                <a:lnTo>
                  <a:pt x="1319307" y="223291"/>
                </a:lnTo>
                <a:lnTo>
                  <a:pt x="1311914" y="177832"/>
                </a:lnTo>
                <a:lnTo>
                  <a:pt x="1302513" y="132857"/>
                </a:lnTo>
                <a:lnTo>
                  <a:pt x="1291090" y="88432"/>
                </a:lnTo>
                <a:lnTo>
                  <a:pt x="1277631" y="44625"/>
                </a:lnTo>
                <a:lnTo>
                  <a:pt x="1262122" y="1503"/>
                </a:lnTo>
                <a:lnTo>
                  <a:pt x="1212885" y="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34">
            <a:extLst>
              <a:ext uri="{FF2B5EF4-FFF2-40B4-BE49-F238E27FC236}">
                <a16:creationId xmlns:a16="http://schemas.microsoft.com/office/drawing/2014/main" id="{CB1086C7-CCDA-4CAC-D38E-F808A9E815A1}"/>
              </a:ext>
            </a:extLst>
          </p:cNvPr>
          <p:cNvSpPr/>
          <p:nvPr/>
        </p:nvSpPr>
        <p:spPr>
          <a:xfrm rot="5400000">
            <a:off x="1485537" y="2238227"/>
            <a:ext cx="1275386" cy="1976711"/>
          </a:xfrm>
          <a:custGeom>
            <a:avLst/>
            <a:gdLst/>
            <a:ahLst/>
            <a:cxnLst/>
            <a:rect l="l" t="t" r="r" b="b"/>
            <a:pathLst>
              <a:path w="1329689" h="1622425">
                <a:moveTo>
                  <a:pt x="1212885" y="0"/>
                </a:moveTo>
                <a:lnTo>
                  <a:pt x="1163426" y="993"/>
                </a:lnTo>
                <a:lnTo>
                  <a:pt x="1113830" y="4462"/>
                </a:lnTo>
                <a:lnTo>
                  <a:pt x="1064180" y="10388"/>
                </a:lnTo>
                <a:lnTo>
                  <a:pt x="1014561" y="18750"/>
                </a:lnTo>
                <a:lnTo>
                  <a:pt x="965058" y="29527"/>
                </a:lnTo>
                <a:lnTo>
                  <a:pt x="915753" y="42700"/>
                </a:lnTo>
                <a:lnTo>
                  <a:pt x="866732" y="58248"/>
                </a:lnTo>
                <a:lnTo>
                  <a:pt x="818079" y="76150"/>
                </a:lnTo>
                <a:lnTo>
                  <a:pt x="769877" y="96387"/>
                </a:lnTo>
                <a:lnTo>
                  <a:pt x="722211" y="118937"/>
                </a:lnTo>
                <a:lnTo>
                  <a:pt x="675166" y="143781"/>
                </a:lnTo>
                <a:lnTo>
                  <a:pt x="631494" y="169258"/>
                </a:lnTo>
                <a:lnTo>
                  <a:pt x="588804" y="196545"/>
                </a:lnTo>
                <a:lnTo>
                  <a:pt x="547150" y="225588"/>
                </a:lnTo>
                <a:lnTo>
                  <a:pt x="506589" y="256333"/>
                </a:lnTo>
                <a:lnTo>
                  <a:pt x="467178" y="288727"/>
                </a:lnTo>
                <a:lnTo>
                  <a:pt x="428971" y="322714"/>
                </a:lnTo>
                <a:lnTo>
                  <a:pt x="392026" y="358241"/>
                </a:lnTo>
                <a:lnTo>
                  <a:pt x="356398" y="395255"/>
                </a:lnTo>
                <a:lnTo>
                  <a:pt x="322144" y="433701"/>
                </a:lnTo>
                <a:lnTo>
                  <a:pt x="289319" y="473525"/>
                </a:lnTo>
                <a:lnTo>
                  <a:pt x="257980" y="514674"/>
                </a:lnTo>
                <a:lnTo>
                  <a:pt x="228182" y="557092"/>
                </a:lnTo>
                <a:lnTo>
                  <a:pt x="199983" y="600727"/>
                </a:lnTo>
                <a:lnTo>
                  <a:pt x="172102" y="646470"/>
                </a:lnTo>
                <a:lnTo>
                  <a:pt x="146197" y="693111"/>
                </a:lnTo>
                <a:lnTo>
                  <a:pt x="122296" y="740569"/>
                </a:lnTo>
                <a:lnTo>
                  <a:pt x="100430" y="788762"/>
                </a:lnTo>
                <a:lnTo>
                  <a:pt x="80627" y="837609"/>
                </a:lnTo>
                <a:lnTo>
                  <a:pt x="62916" y="887028"/>
                </a:lnTo>
                <a:lnTo>
                  <a:pt x="47326" y="936938"/>
                </a:lnTo>
                <a:lnTo>
                  <a:pt x="33887" y="987257"/>
                </a:lnTo>
                <a:lnTo>
                  <a:pt x="22628" y="1037904"/>
                </a:lnTo>
                <a:lnTo>
                  <a:pt x="13577" y="1088797"/>
                </a:lnTo>
                <a:lnTo>
                  <a:pt x="6765" y="1139855"/>
                </a:lnTo>
                <a:lnTo>
                  <a:pt x="2300" y="1189903"/>
                </a:lnTo>
                <a:lnTo>
                  <a:pt x="48" y="1239664"/>
                </a:lnTo>
                <a:lnTo>
                  <a:pt x="0" y="1289061"/>
                </a:lnTo>
                <a:lnTo>
                  <a:pt x="2147" y="1338017"/>
                </a:lnTo>
                <a:lnTo>
                  <a:pt x="6481" y="1386454"/>
                </a:lnTo>
                <a:lnTo>
                  <a:pt x="12993" y="1434297"/>
                </a:lnTo>
                <a:lnTo>
                  <a:pt x="21674" y="1481467"/>
                </a:lnTo>
                <a:lnTo>
                  <a:pt x="32517" y="1527888"/>
                </a:lnTo>
                <a:lnTo>
                  <a:pt x="45512" y="1573483"/>
                </a:lnTo>
                <a:lnTo>
                  <a:pt x="60651" y="1618175"/>
                </a:lnTo>
                <a:lnTo>
                  <a:pt x="106693" y="1621174"/>
                </a:lnTo>
                <a:lnTo>
                  <a:pt x="152882" y="1621922"/>
                </a:lnTo>
                <a:lnTo>
                  <a:pt x="199152" y="1620450"/>
                </a:lnTo>
                <a:lnTo>
                  <a:pt x="245433" y="1616785"/>
                </a:lnTo>
                <a:lnTo>
                  <a:pt x="291659" y="1610959"/>
                </a:lnTo>
                <a:lnTo>
                  <a:pt x="337762" y="1602999"/>
                </a:lnTo>
                <a:lnTo>
                  <a:pt x="383673" y="1592936"/>
                </a:lnTo>
                <a:lnTo>
                  <a:pt x="429326" y="1580799"/>
                </a:lnTo>
                <a:lnTo>
                  <a:pt x="474651" y="1566617"/>
                </a:lnTo>
                <a:lnTo>
                  <a:pt x="519581" y="1550419"/>
                </a:lnTo>
                <a:lnTo>
                  <a:pt x="564049" y="1532236"/>
                </a:lnTo>
                <a:lnTo>
                  <a:pt x="607986" y="1512096"/>
                </a:lnTo>
                <a:lnTo>
                  <a:pt x="651325" y="1490029"/>
                </a:lnTo>
                <a:lnTo>
                  <a:pt x="693998" y="1466064"/>
                </a:lnTo>
                <a:lnTo>
                  <a:pt x="735936" y="1440231"/>
                </a:lnTo>
                <a:lnTo>
                  <a:pt x="777073" y="1412559"/>
                </a:lnTo>
                <a:lnTo>
                  <a:pt x="817340" y="1383077"/>
                </a:lnTo>
                <a:lnTo>
                  <a:pt x="856670" y="1351815"/>
                </a:lnTo>
                <a:lnTo>
                  <a:pt x="894995" y="1318802"/>
                </a:lnTo>
                <a:lnTo>
                  <a:pt x="932246" y="1284068"/>
                </a:lnTo>
                <a:lnTo>
                  <a:pt x="968356" y="1247642"/>
                </a:lnTo>
                <a:lnTo>
                  <a:pt x="1003258" y="1209553"/>
                </a:lnTo>
                <a:lnTo>
                  <a:pt x="1036381" y="1170476"/>
                </a:lnTo>
                <a:lnTo>
                  <a:pt x="1067814" y="1130404"/>
                </a:lnTo>
                <a:lnTo>
                  <a:pt x="1097543" y="1089402"/>
                </a:lnTo>
                <a:lnTo>
                  <a:pt x="1125552" y="1047538"/>
                </a:lnTo>
                <a:lnTo>
                  <a:pt x="1151828" y="1004879"/>
                </a:lnTo>
                <a:lnTo>
                  <a:pt x="1176355" y="961494"/>
                </a:lnTo>
                <a:lnTo>
                  <a:pt x="1199121" y="917448"/>
                </a:lnTo>
                <a:lnTo>
                  <a:pt x="1220109" y="872809"/>
                </a:lnTo>
                <a:lnTo>
                  <a:pt x="1239306" y="827645"/>
                </a:lnTo>
                <a:lnTo>
                  <a:pt x="1256697" y="782022"/>
                </a:lnTo>
                <a:lnTo>
                  <a:pt x="1272269" y="736009"/>
                </a:lnTo>
                <a:lnTo>
                  <a:pt x="1286005" y="689672"/>
                </a:lnTo>
                <a:lnTo>
                  <a:pt x="1297893" y="643078"/>
                </a:lnTo>
                <a:lnTo>
                  <a:pt x="1307918" y="596295"/>
                </a:lnTo>
                <a:lnTo>
                  <a:pt x="1316065" y="549390"/>
                </a:lnTo>
                <a:lnTo>
                  <a:pt x="1322320" y="502431"/>
                </a:lnTo>
                <a:lnTo>
                  <a:pt x="1326668" y="455484"/>
                </a:lnTo>
                <a:lnTo>
                  <a:pt x="1329095" y="408616"/>
                </a:lnTo>
                <a:lnTo>
                  <a:pt x="1329587" y="361896"/>
                </a:lnTo>
                <a:lnTo>
                  <a:pt x="1328130" y="315391"/>
                </a:lnTo>
                <a:lnTo>
                  <a:pt x="1324708" y="269167"/>
                </a:lnTo>
                <a:lnTo>
                  <a:pt x="1319307" y="223291"/>
                </a:lnTo>
                <a:lnTo>
                  <a:pt x="1311914" y="177832"/>
                </a:lnTo>
                <a:lnTo>
                  <a:pt x="1302513" y="132857"/>
                </a:lnTo>
                <a:lnTo>
                  <a:pt x="1291090" y="88432"/>
                </a:lnTo>
                <a:lnTo>
                  <a:pt x="1277631" y="44625"/>
                </a:lnTo>
                <a:lnTo>
                  <a:pt x="1262122" y="1503"/>
                </a:lnTo>
                <a:lnTo>
                  <a:pt x="1212885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34">
            <a:extLst>
              <a:ext uri="{FF2B5EF4-FFF2-40B4-BE49-F238E27FC236}">
                <a16:creationId xmlns:a16="http://schemas.microsoft.com/office/drawing/2014/main" id="{061A2962-4CBE-7E76-BF6F-EC1162C544A5}"/>
              </a:ext>
            </a:extLst>
          </p:cNvPr>
          <p:cNvSpPr/>
          <p:nvPr/>
        </p:nvSpPr>
        <p:spPr>
          <a:xfrm rot="6925409">
            <a:off x="2172382" y="2075139"/>
            <a:ext cx="1031607" cy="1627461"/>
          </a:xfrm>
          <a:custGeom>
            <a:avLst/>
            <a:gdLst/>
            <a:ahLst/>
            <a:cxnLst/>
            <a:rect l="l" t="t" r="r" b="b"/>
            <a:pathLst>
              <a:path w="1329689" h="1622425">
                <a:moveTo>
                  <a:pt x="1212885" y="0"/>
                </a:moveTo>
                <a:lnTo>
                  <a:pt x="1163426" y="993"/>
                </a:lnTo>
                <a:lnTo>
                  <a:pt x="1113830" y="4462"/>
                </a:lnTo>
                <a:lnTo>
                  <a:pt x="1064180" y="10388"/>
                </a:lnTo>
                <a:lnTo>
                  <a:pt x="1014561" y="18750"/>
                </a:lnTo>
                <a:lnTo>
                  <a:pt x="965058" y="29527"/>
                </a:lnTo>
                <a:lnTo>
                  <a:pt x="915753" y="42700"/>
                </a:lnTo>
                <a:lnTo>
                  <a:pt x="866732" y="58248"/>
                </a:lnTo>
                <a:lnTo>
                  <a:pt x="818079" y="76150"/>
                </a:lnTo>
                <a:lnTo>
                  <a:pt x="769877" y="96387"/>
                </a:lnTo>
                <a:lnTo>
                  <a:pt x="722211" y="118937"/>
                </a:lnTo>
                <a:lnTo>
                  <a:pt x="675166" y="143781"/>
                </a:lnTo>
                <a:lnTo>
                  <a:pt x="631494" y="169258"/>
                </a:lnTo>
                <a:lnTo>
                  <a:pt x="588804" y="196545"/>
                </a:lnTo>
                <a:lnTo>
                  <a:pt x="547150" y="225588"/>
                </a:lnTo>
                <a:lnTo>
                  <a:pt x="506589" y="256333"/>
                </a:lnTo>
                <a:lnTo>
                  <a:pt x="467178" y="288727"/>
                </a:lnTo>
                <a:lnTo>
                  <a:pt x="428971" y="322714"/>
                </a:lnTo>
                <a:lnTo>
                  <a:pt x="392026" y="358241"/>
                </a:lnTo>
                <a:lnTo>
                  <a:pt x="356398" y="395255"/>
                </a:lnTo>
                <a:lnTo>
                  <a:pt x="322144" y="433701"/>
                </a:lnTo>
                <a:lnTo>
                  <a:pt x="289319" y="473525"/>
                </a:lnTo>
                <a:lnTo>
                  <a:pt x="257980" y="514674"/>
                </a:lnTo>
                <a:lnTo>
                  <a:pt x="228182" y="557092"/>
                </a:lnTo>
                <a:lnTo>
                  <a:pt x="199983" y="600727"/>
                </a:lnTo>
                <a:lnTo>
                  <a:pt x="172102" y="646470"/>
                </a:lnTo>
                <a:lnTo>
                  <a:pt x="146197" y="693111"/>
                </a:lnTo>
                <a:lnTo>
                  <a:pt x="122296" y="740569"/>
                </a:lnTo>
                <a:lnTo>
                  <a:pt x="100430" y="788762"/>
                </a:lnTo>
                <a:lnTo>
                  <a:pt x="80627" y="837609"/>
                </a:lnTo>
                <a:lnTo>
                  <a:pt x="62916" y="887028"/>
                </a:lnTo>
                <a:lnTo>
                  <a:pt x="47326" y="936938"/>
                </a:lnTo>
                <a:lnTo>
                  <a:pt x="33887" y="987257"/>
                </a:lnTo>
                <a:lnTo>
                  <a:pt x="22628" y="1037904"/>
                </a:lnTo>
                <a:lnTo>
                  <a:pt x="13577" y="1088797"/>
                </a:lnTo>
                <a:lnTo>
                  <a:pt x="6765" y="1139855"/>
                </a:lnTo>
                <a:lnTo>
                  <a:pt x="2300" y="1189903"/>
                </a:lnTo>
                <a:lnTo>
                  <a:pt x="48" y="1239664"/>
                </a:lnTo>
                <a:lnTo>
                  <a:pt x="0" y="1289061"/>
                </a:lnTo>
                <a:lnTo>
                  <a:pt x="2147" y="1338017"/>
                </a:lnTo>
                <a:lnTo>
                  <a:pt x="6481" y="1386454"/>
                </a:lnTo>
                <a:lnTo>
                  <a:pt x="12993" y="1434297"/>
                </a:lnTo>
                <a:lnTo>
                  <a:pt x="21674" y="1481467"/>
                </a:lnTo>
                <a:lnTo>
                  <a:pt x="32517" y="1527888"/>
                </a:lnTo>
                <a:lnTo>
                  <a:pt x="45512" y="1573483"/>
                </a:lnTo>
                <a:lnTo>
                  <a:pt x="60651" y="1618175"/>
                </a:lnTo>
                <a:lnTo>
                  <a:pt x="106693" y="1621174"/>
                </a:lnTo>
                <a:lnTo>
                  <a:pt x="152882" y="1621922"/>
                </a:lnTo>
                <a:lnTo>
                  <a:pt x="199152" y="1620450"/>
                </a:lnTo>
                <a:lnTo>
                  <a:pt x="245433" y="1616785"/>
                </a:lnTo>
                <a:lnTo>
                  <a:pt x="291659" y="1610959"/>
                </a:lnTo>
                <a:lnTo>
                  <a:pt x="337762" y="1602999"/>
                </a:lnTo>
                <a:lnTo>
                  <a:pt x="383673" y="1592936"/>
                </a:lnTo>
                <a:lnTo>
                  <a:pt x="429326" y="1580799"/>
                </a:lnTo>
                <a:lnTo>
                  <a:pt x="474651" y="1566617"/>
                </a:lnTo>
                <a:lnTo>
                  <a:pt x="519581" y="1550419"/>
                </a:lnTo>
                <a:lnTo>
                  <a:pt x="564049" y="1532236"/>
                </a:lnTo>
                <a:lnTo>
                  <a:pt x="607986" y="1512096"/>
                </a:lnTo>
                <a:lnTo>
                  <a:pt x="651325" y="1490029"/>
                </a:lnTo>
                <a:lnTo>
                  <a:pt x="693998" y="1466064"/>
                </a:lnTo>
                <a:lnTo>
                  <a:pt x="735936" y="1440231"/>
                </a:lnTo>
                <a:lnTo>
                  <a:pt x="777073" y="1412559"/>
                </a:lnTo>
                <a:lnTo>
                  <a:pt x="817340" y="1383077"/>
                </a:lnTo>
                <a:lnTo>
                  <a:pt x="856670" y="1351815"/>
                </a:lnTo>
                <a:lnTo>
                  <a:pt x="894995" y="1318802"/>
                </a:lnTo>
                <a:lnTo>
                  <a:pt x="932246" y="1284068"/>
                </a:lnTo>
                <a:lnTo>
                  <a:pt x="968356" y="1247642"/>
                </a:lnTo>
                <a:lnTo>
                  <a:pt x="1003258" y="1209553"/>
                </a:lnTo>
                <a:lnTo>
                  <a:pt x="1036381" y="1170476"/>
                </a:lnTo>
                <a:lnTo>
                  <a:pt x="1067814" y="1130404"/>
                </a:lnTo>
                <a:lnTo>
                  <a:pt x="1097543" y="1089402"/>
                </a:lnTo>
                <a:lnTo>
                  <a:pt x="1125552" y="1047538"/>
                </a:lnTo>
                <a:lnTo>
                  <a:pt x="1151828" y="1004879"/>
                </a:lnTo>
                <a:lnTo>
                  <a:pt x="1176355" y="961494"/>
                </a:lnTo>
                <a:lnTo>
                  <a:pt x="1199121" y="917448"/>
                </a:lnTo>
                <a:lnTo>
                  <a:pt x="1220109" y="872809"/>
                </a:lnTo>
                <a:lnTo>
                  <a:pt x="1239306" y="827645"/>
                </a:lnTo>
                <a:lnTo>
                  <a:pt x="1256697" y="782022"/>
                </a:lnTo>
                <a:lnTo>
                  <a:pt x="1272269" y="736009"/>
                </a:lnTo>
                <a:lnTo>
                  <a:pt x="1286005" y="689672"/>
                </a:lnTo>
                <a:lnTo>
                  <a:pt x="1297893" y="643078"/>
                </a:lnTo>
                <a:lnTo>
                  <a:pt x="1307918" y="596295"/>
                </a:lnTo>
                <a:lnTo>
                  <a:pt x="1316065" y="549390"/>
                </a:lnTo>
                <a:lnTo>
                  <a:pt x="1322320" y="502431"/>
                </a:lnTo>
                <a:lnTo>
                  <a:pt x="1326668" y="455484"/>
                </a:lnTo>
                <a:lnTo>
                  <a:pt x="1329095" y="408616"/>
                </a:lnTo>
                <a:lnTo>
                  <a:pt x="1329587" y="361896"/>
                </a:lnTo>
                <a:lnTo>
                  <a:pt x="1328130" y="315391"/>
                </a:lnTo>
                <a:lnTo>
                  <a:pt x="1324708" y="269167"/>
                </a:lnTo>
                <a:lnTo>
                  <a:pt x="1319307" y="223291"/>
                </a:lnTo>
                <a:lnTo>
                  <a:pt x="1311914" y="177832"/>
                </a:lnTo>
                <a:lnTo>
                  <a:pt x="1302513" y="132857"/>
                </a:lnTo>
                <a:lnTo>
                  <a:pt x="1291090" y="88432"/>
                </a:lnTo>
                <a:lnTo>
                  <a:pt x="1277631" y="44625"/>
                </a:lnTo>
                <a:lnTo>
                  <a:pt x="1262122" y="1503"/>
                </a:lnTo>
                <a:lnTo>
                  <a:pt x="1212885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5" name="object 29">
            <a:extLst>
              <a:ext uri="{FF2B5EF4-FFF2-40B4-BE49-F238E27FC236}">
                <a16:creationId xmlns:a16="http://schemas.microsoft.com/office/drawing/2014/main" id="{386BFF86-FCC6-F5DC-5531-9F56DB22C583}"/>
              </a:ext>
            </a:extLst>
          </p:cNvPr>
          <p:cNvGrpSpPr/>
          <p:nvPr/>
        </p:nvGrpSpPr>
        <p:grpSpPr>
          <a:xfrm rot="5400000">
            <a:off x="1936690" y="-1002319"/>
            <a:ext cx="1248423" cy="1976711"/>
            <a:chOff x="1448117" y="969187"/>
            <a:chExt cx="4448175" cy="5355590"/>
          </a:xfrm>
        </p:grpSpPr>
        <p:pic>
          <p:nvPicPr>
            <p:cNvPr id="76" name="object 30">
              <a:extLst>
                <a:ext uri="{FF2B5EF4-FFF2-40B4-BE49-F238E27FC236}">
                  <a16:creationId xmlns:a16="http://schemas.microsoft.com/office/drawing/2014/main" id="{DB94C91D-C3C1-8DB3-B411-E66F7E18A98C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81163" y="1860872"/>
              <a:ext cx="143763" cy="121246"/>
            </a:xfrm>
            <a:prstGeom prst="rect">
              <a:avLst/>
            </a:prstGeom>
            <a:ln>
              <a:noFill/>
            </a:ln>
          </p:spPr>
        </p:pic>
        <p:sp>
          <p:nvSpPr>
            <p:cNvPr id="79" name="object 32">
              <a:extLst>
                <a:ext uri="{FF2B5EF4-FFF2-40B4-BE49-F238E27FC236}">
                  <a16:creationId xmlns:a16="http://schemas.microsoft.com/office/drawing/2014/main" id="{8175AEA1-A896-960F-ABFC-F10C808C0797}"/>
                </a:ext>
              </a:extLst>
            </p:cNvPr>
            <p:cNvSpPr/>
            <p:nvPr/>
          </p:nvSpPr>
          <p:spPr>
            <a:xfrm>
              <a:off x="1448117" y="969187"/>
              <a:ext cx="4448175" cy="5355590"/>
            </a:xfrm>
            <a:custGeom>
              <a:avLst/>
              <a:gdLst/>
              <a:ahLst/>
              <a:cxnLst/>
              <a:rect l="l" t="t" r="r" b="b"/>
              <a:pathLst>
                <a:path w="4448175" h="5355590">
                  <a:moveTo>
                    <a:pt x="908977" y="245770"/>
                  </a:moveTo>
                  <a:lnTo>
                    <a:pt x="891235" y="234607"/>
                  </a:lnTo>
                  <a:lnTo>
                    <a:pt x="775982" y="162039"/>
                  </a:lnTo>
                  <a:lnTo>
                    <a:pt x="732320" y="136042"/>
                  </a:lnTo>
                  <a:lnTo>
                    <a:pt x="687666" y="112331"/>
                  </a:lnTo>
                  <a:lnTo>
                    <a:pt x="642124" y="90906"/>
                  </a:lnTo>
                  <a:lnTo>
                    <a:pt x="595757" y="71780"/>
                  </a:lnTo>
                  <a:lnTo>
                    <a:pt x="548652" y="54965"/>
                  </a:lnTo>
                  <a:lnTo>
                    <a:pt x="500900" y="40462"/>
                  </a:lnTo>
                  <a:lnTo>
                    <a:pt x="452564" y="28308"/>
                  </a:lnTo>
                  <a:lnTo>
                    <a:pt x="403745" y="18491"/>
                  </a:lnTo>
                  <a:lnTo>
                    <a:pt x="354507" y="11023"/>
                  </a:lnTo>
                  <a:lnTo>
                    <a:pt x="304939" y="5930"/>
                  </a:lnTo>
                  <a:lnTo>
                    <a:pt x="216369" y="1041"/>
                  </a:lnTo>
                  <a:lnTo>
                    <a:pt x="177673" y="0"/>
                  </a:lnTo>
                  <a:lnTo>
                    <a:pt x="140512" y="4787"/>
                  </a:lnTo>
                  <a:lnTo>
                    <a:pt x="80149" y="46304"/>
                  </a:lnTo>
                  <a:lnTo>
                    <a:pt x="53975" y="115735"/>
                  </a:lnTo>
                  <a:lnTo>
                    <a:pt x="47967" y="154165"/>
                  </a:lnTo>
                  <a:lnTo>
                    <a:pt x="41287" y="200685"/>
                  </a:lnTo>
                  <a:lnTo>
                    <a:pt x="33972" y="247764"/>
                  </a:lnTo>
                  <a:lnTo>
                    <a:pt x="26416" y="295313"/>
                  </a:lnTo>
                  <a:lnTo>
                    <a:pt x="19062" y="343268"/>
                  </a:lnTo>
                  <a:lnTo>
                    <a:pt x="12319" y="391553"/>
                  </a:lnTo>
                  <a:lnTo>
                    <a:pt x="6616" y="440067"/>
                  </a:lnTo>
                  <a:lnTo>
                    <a:pt x="2374" y="488975"/>
                  </a:lnTo>
                  <a:lnTo>
                    <a:pt x="38" y="537540"/>
                  </a:lnTo>
                  <a:lnTo>
                    <a:pt x="0" y="586346"/>
                  </a:lnTo>
                  <a:lnTo>
                    <a:pt x="2705" y="635076"/>
                  </a:lnTo>
                  <a:lnTo>
                    <a:pt x="5613" y="663257"/>
                  </a:lnTo>
                  <a:lnTo>
                    <a:pt x="9448" y="691324"/>
                  </a:lnTo>
                  <a:lnTo>
                    <a:pt x="14185" y="719251"/>
                  </a:lnTo>
                  <a:lnTo>
                    <a:pt x="19812" y="747039"/>
                  </a:lnTo>
                  <a:lnTo>
                    <a:pt x="40932" y="699858"/>
                  </a:lnTo>
                  <a:lnTo>
                    <a:pt x="64884" y="654189"/>
                  </a:lnTo>
                  <a:lnTo>
                    <a:pt x="91579" y="610146"/>
                  </a:lnTo>
                  <a:lnTo>
                    <a:pt x="120929" y="567842"/>
                  </a:lnTo>
                  <a:lnTo>
                    <a:pt x="152844" y="527418"/>
                  </a:lnTo>
                  <a:lnTo>
                    <a:pt x="187261" y="488975"/>
                  </a:lnTo>
                  <a:lnTo>
                    <a:pt x="224091" y="452640"/>
                  </a:lnTo>
                  <a:lnTo>
                    <a:pt x="264985" y="417068"/>
                  </a:lnTo>
                  <a:lnTo>
                    <a:pt x="307835" y="384378"/>
                  </a:lnTo>
                  <a:lnTo>
                    <a:pt x="352501" y="354660"/>
                  </a:lnTo>
                  <a:lnTo>
                    <a:pt x="398856" y="328002"/>
                  </a:lnTo>
                  <a:lnTo>
                    <a:pt x="446735" y="304507"/>
                  </a:lnTo>
                  <a:lnTo>
                    <a:pt x="496036" y="284276"/>
                  </a:lnTo>
                  <a:lnTo>
                    <a:pt x="545490" y="267703"/>
                  </a:lnTo>
                  <a:lnTo>
                    <a:pt x="595884" y="254419"/>
                  </a:lnTo>
                  <a:lnTo>
                    <a:pt x="647077" y="244436"/>
                  </a:lnTo>
                  <a:lnTo>
                    <a:pt x="698881" y="237820"/>
                  </a:lnTo>
                  <a:lnTo>
                    <a:pt x="751141" y="234607"/>
                  </a:lnTo>
                  <a:lnTo>
                    <a:pt x="803681" y="234823"/>
                  </a:lnTo>
                  <a:lnTo>
                    <a:pt x="856348" y="238531"/>
                  </a:lnTo>
                  <a:lnTo>
                    <a:pt x="908977" y="245770"/>
                  </a:lnTo>
                  <a:close/>
                </a:path>
                <a:path w="4448175" h="5355590">
                  <a:moveTo>
                    <a:pt x="1876628" y="4909388"/>
                  </a:moveTo>
                  <a:lnTo>
                    <a:pt x="1833118" y="4937137"/>
                  </a:lnTo>
                  <a:lnTo>
                    <a:pt x="1787258" y="4960251"/>
                  </a:lnTo>
                  <a:lnTo>
                    <a:pt x="1739417" y="4978616"/>
                  </a:lnTo>
                  <a:lnTo>
                    <a:pt x="1689976" y="4992103"/>
                  </a:lnTo>
                  <a:lnTo>
                    <a:pt x="1639290" y="5000599"/>
                  </a:lnTo>
                  <a:lnTo>
                    <a:pt x="1587766" y="5003965"/>
                  </a:lnTo>
                  <a:lnTo>
                    <a:pt x="1538592" y="5002403"/>
                  </a:lnTo>
                  <a:lnTo>
                    <a:pt x="1490116" y="4996497"/>
                  </a:lnTo>
                  <a:lnTo>
                    <a:pt x="1442478" y="4986579"/>
                  </a:lnTo>
                  <a:lnTo>
                    <a:pt x="1395831" y="4972977"/>
                  </a:lnTo>
                  <a:lnTo>
                    <a:pt x="1350302" y="4956022"/>
                  </a:lnTo>
                  <a:lnTo>
                    <a:pt x="1306068" y="4936071"/>
                  </a:lnTo>
                  <a:lnTo>
                    <a:pt x="1264361" y="4914062"/>
                  </a:lnTo>
                  <a:lnTo>
                    <a:pt x="1224076" y="4889589"/>
                  </a:lnTo>
                  <a:lnTo>
                    <a:pt x="1185303" y="4862715"/>
                  </a:lnTo>
                  <a:lnTo>
                    <a:pt x="1148168" y="4833505"/>
                  </a:lnTo>
                  <a:lnTo>
                    <a:pt x="1112774" y="4802035"/>
                  </a:lnTo>
                  <a:lnTo>
                    <a:pt x="1079233" y="4768354"/>
                  </a:lnTo>
                  <a:lnTo>
                    <a:pt x="1047661" y="4732540"/>
                  </a:lnTo>
                  <a:lnTo>
                    <a:pt x="1018184" y="4694669"/>
                  </a:lnTo>
                  <a:lnTo>
                    <a:pt x="1048981" y="4833671"/>
                  </a:lnTo>
                  <a:lnTo>
                    <a:pt x="1061275" y="4882781"/>
                  </a:lnTo>
                  <a:lnTo>
                    <a:pt x="1076109" y="4930889"/>
                  </a:lnTo>
                  <a:lnTo>
                    <a:pt x="1093406" y="4977917"/>
                  </a:lnTo>
                  <a:lnTo>
                    <a:pt x="1113104" y="5023790"/>
                  </a:lnTo>
                  <a:lnTo>
                    <a:pt x="1135164" y="5068417"/>
                  </a:lnTo>
                  <a:lnTo>
                    <a:pt x="1159497" y="5111737"/>
                  </a:lnTo>
                  <a:lnTo>
                    <a:pt x="1186065" y="5153672"/>
                  </a:lnTo>
                  <a:lnTo>
                    <a:pt x="1214793" y="5194122"/>
                  </a:lnTo>
                  <a:lnTo>
                    <a:pt x="1245641" y="5233022"/>
                  </a:lnTo>
                  <a:lnTo>
                    <a:pt x="1278534" y="5270297"/>
                  </a:lnTo>
                  <a:lnTo>
                    <a:pt x="1301838" y="5297652"/>
                  </a:lnTo>
                  <a:lnTo>
                    <a:pt x="1325448" y="5324500"/>
                  </a:lnTo>
                  <a:lnTo>
                    <a:pt x="1352016" y="5345506"/>
                  </a:lnTo>
                  <a:lnTo>
                    <a:pt x="1384185" y="5355336"/>
                  </a:lnTo>
                  <a:lnTo>
                    <a:pt x="1416177" y="5350434"/>
                  </a:lnTo>
                  <a:lnTo>
                    <a:pt x="1443926" y="5333962"/>
                  </a:lnTo>
                  <a:lnTo>
                    <a:pt x="1468831" y="5310441"/>
                  </a:lnTo>
                  <a:lnTo>
                    <a:pt x="1492313" y="5284394"/>
                  </a:lnTo>
                  <a:lnTo>
                    <a:pt x="1530515" y="5246509"/>
                  </a:lnTo>
                  <a:lnTo>
                    <a:pt x="1572094" y="5211610"/>
                  </a:lnTo>
                  <a:lnTo>
                    <a:pt x="1615325" y="5177968"/>
                  </a:lnTo>
                  <a:lnTo>
                    <a:pt x="1658518" y="5143830"/>
                  </a:lnTo>
                  <a:lnTo>
                    <a:pt x="1691716" y="5115395"/>
                  </a:lnTo>
                  <a:lnTo>
                    <a:pt x="1723796" y="5085600"/>
                  </a:lnTo>
                  <a:lnTo>
                    <a:pt x="1754759" y="5054612"/>
                  </a:lnTo>
                  <a:lnTo>
                    <a:pt x="1784578" y="5022596"/>
                  </a:lnTo>
                  <a:lnTo>
                    <a:pt x="1800936" y="5003965"/>
                  </a:lnTo>
                  <a:lnTo>
                    <a:pt x="1808657" y="4995176"/>
                  </a:lnTo>
                  <a:lnTo>
                    <a:pt x="1832038" y="4967160"/>
                  </a:lnTo>
                  <a:lnTo>
                    <a:pt x="1854708" y="4938560"/>
                  </a:lnTo>
                  <a:lnTo>
                    <a:pt x="1876628" y="4909388"/>
                  </a:lnTo>
                  <a:close/>
                </a:path>
                <a:path w="4448175" h="5355590">
                  <a:moveTo>
                    <a:pt x="3868737" y="4529785"/>
                  </a:moveTo>
                  <a:lnTo>
                    <a:pt x="3864864" y="4476026"/>
                  </a:lnTo>
                  <a:lnTo>
                    <a:pt x="3858387" y="4432706"/>
                  </a:lnTo>
                  <a:lnTo>
                    <a:pt x="3849128" y="4389882"/>
                  </a:lnTo>
                  <a:lnTo>
                    <a:pt x="3831107" y="4432859"/>
                  </a:lnTo>
                  <a:lnTo>
                    <a:pt x="3810076" y="4474337"/>
                  </a:lnTo>
                  <a:lnTo>
                    <a:pt x="3786136" y="4514139"/>
                  </a:lnTo>
                  <a:lnTo>
                    <a:pt x="3759377" y="4552112"/>
                  </a:lnTo>
                  <a:lnTo>
                    <a:pt x="3729913" y="4588129"/>
                  </a:lnTo>
                  <a:lnTo>
                    <a:pt x="3697846" y="4622000"/>
                  </a:lnTo>
                  <a:lnTo>
                    <a:pt x="3660686" y="4655832"/>
                  </a:lnTo>
                  <a:lnTo>
                    <a:pt x="3621278" y="4686503"/>
                  </a:lnTo>
                  <a:lnTo>
                    <a:pt x="3579812" y="4713871"/>
                  </a:lnTo>
                  <a:lnTo>
                    <a:pt x="3536467" y="4737824"/>
                  </a:lnTo>
                  <a:lnTo>
                    <a:pt x="3491420" y="4758220"/>
                  </a:lnTo>
                  <a:lnTo>
                    <a:pt x="3440773" y="4776216"/>
                  </a:lnTo>
                  <a:lnTo>
                    <a:pt x="3388766" y="4789729"/>
                  </a:lnTo>
                  <a:lnTo>
                    <a:pt x="3335693" y="4798669"/>
                  </a:lnTo>
                  <a:lnTo>
                    <a:pt x="3281870" y="4802962"/>
                  </a:lnTo>
                  <a:lnTo>
                    <a:pt x="3227578" y="4802517"/>
                  </a:lnTo>
                  <a:lnTo>
                    <a:pt x="3173145" y="4797234"/>
                  </a:lnTo>
                  <a:lnTo>
                    <a:pt x="3277806" y="4858969"/>
                  </a:lnTo>
                  <a:lnTo>
                    <a:pt x="3325190" y="4884788"/>
                  </a:lnTo>
                  <a:lnTo>
                    <a:pt x="3373882" y="4907242"/>
                  </a:lnTo>
                  <a:lnTo>
                    <a:pt x="3423691" y="4926292"/>
                  </a:lnTo>
                  <a:lnTo>
                    <a:pt x="3474466" y="4941925"/>
                  </a:lnTo>
                  <a:lnTo>
                    <a:pt x="3526040" y="4954143"/>
                  </a:lnTo>
                  <a:lnTo>
                    <a:pt x="3578250" y="4962906"/>
                  </a:lnTo>
                  <a:lnTo>
                    <a:pt x="3630942" y="4968214"/>
                  </a:lnTo>
                  <a:lnTo>
                    <a:pt x="3713924" y="4970856"/>
                  </a:lnTo>
                  <a:lnTo>
                    <a:pt x="3743871" y="4970805"/>
                  </a:lnTo>
                  <a:lnTo>
                    <a:pt x="3798519" y="4953673"/>
                  </a:lnTo>
                  <a:lnTo>
                    <a:pt x="3830193" y="4907216"/>
                  </a:lnTo>
                  <a:lnTo>
                    <a:pt x="3840657" y="4848733"/>
                  </a:lnTo>
                  <a:lnTo>
                    <a:pt x="3846004" y="4802962"/>
                  </a:lnTo>
                  <a:lnTo>
                    <a:pt x="3846703" y="4797018"/>
                  </a:lnTo>
                  <a:lnTo>
                    <a:pt x="3853472" y="4744453"/>
                  </a:lnTo>
                  <a:lnTo>
                    <a:pt x="3860012" y="4691240"/>
                  </a:lnTo>
                  <a:lnTo>
                    <a:pt x="3865372" y="4637595"/>
                  </a:lnTo>
                  <a:lnTo>
                    <a:pt x="3868597" y="4583709"/>
                  </a:lnTo>
                  <a:lnTo>
                    <a:pt x="3868737" y="4529785"/>
                  </a:lnTo>
                  <a:close/>
                </a:path>
                <a:path w="4448175" h="5355590">
                  <a:moveTo>
                    <a:pt x="4447654" y="2041982"/>
                  </a:moveTo>
                  <a:lnTo>
                    <a:pt x="4433278" y="1975370"/>
                  </a:lnTo>
                  <a:lnTo>
                    <a:pt x="4382770" y="1928279"/>
                  </a:lnTo>
                  <a:lnTo>
                    <a:pt x="4309948" y="1884819"/>
                  </a:lnTo>
                  <a:lnTo>
                    <a:pt x="4225137" y="1833283"/>
                  </a:lnTo>
                  <a:lnTo>
                    <a:pt x="4181970" y="1807540"/>
                  </a:lnTo>
                  <a:lnTo>
                    <a:pt x="4138155" y="1782521"/>
                  </a:lnTo>
                  <a:lnTo>
                    <a:pt x="4093553" y="1758772"/>
                  </a:lnTo>
                  <a:lnTo>
                    <a:pt x="4048074" y="1736826"/>
                  </a:lnTo>
                  <a:lnTo>
                    <a:pt x="4001579" y="1717230"/>
                  </a:lnTo>
                  <a:lnTo>
                    <a:pt x="3953980" y="1700504"/>
                  </a:lnTo>
                  <a:lnTo>
                    <a:pt x="3903192" y="1686433"/>
                  </a:lnTo>
                  <a:lnTo>
                    <a:pt x="3851592" y="1675638"/>
                  </a:lnTo>
                  <a:lnTo>
                    <a:pt x="3884714" y="1710499"/>
                  </a:lnTo>
                  <a:lnTo>
                    <a:pt x="3915549" y="1747266"/>
                  </a:lnTo>
                  <a:lnTo>
                    <a:pt x="3944010" y="1785810"/>
                  </a:lnTo>
                  <a:lnTo>
                    <a:pt x="3970032" y="1826018"/>
                  </a:lnTo>
                  <a:lnTo>
                    <a:pt x="3993540" y="1867789"/>
                  </a:lnTo>
                  <a:lnTo>
                    <a:pt x="4014444" y="1911007"/>
                  </a:lnTo>
                  <a:lnTo>
                    <a:pt x="4032681" y="1955533"/>
                  </a:lnTo>
                  <a:lnTo>
                    <a:pt x="4048836" y="2003310"/>
                  </a:lnTo>
                  <a:lnTo>
                    <a:pt x="4061815" y="2051748"/>
                  </a:lnTo>
                  <a:lnTo>
                    <a:pt x="4071607" y="2100707"/>
                  </a:lnTo>
                  <a:lnTo>
                    <a:pt x="4078160" y="2150008"/>
                  </a:lnTo>
                  <a:lnTo>
                    <a:pt x="4081437" y="2199538"/>
                  </a:lnTo>
                  <a:lnTo>
                    <a:pt x="4081411" y="2249106"/>
                  </a:lnTo>
                  <a:lnTo>
                    <a:pt x="4078186" y="2297519"/>
                  </a:lnTo>
                  <a:lnTo>
                    <a:pt x="4071797" y="2345601"/>
                  </a:lnTo>
                  <a:lnTo>
                    <a:pt x="4062285" y="2393162"/>
                  </a:lnTo>
                  <a:lnTo>
                    <a:pt x="4049661" y="2440089"/>
                  </a:lnTo>
                  <a:lnTo>
                    <a:pt x="4033951" y="2486190"/>
                  </a:lnTo>
                  <a:lnTo>
                    <a:pt x="4015168" y="2531338"/>
                  </a:lnTo>
                  <a:lnTo>
                    <a:pt x="3993350" y="2575344"/>
                  </a:lnTo>
                  <a:lnTo>
                    <a:pt x="3968508" y="2618067"/>
                  </a:lnTo>
                  <a:lnTo>
                    <a:pt x="4087596" y="2533231"/>
                  </a:lnTo>
                  <a:lnTo>
                    <a:pt x="4129113" y="2501925"/>
                  </a:lnTo>
                  <a:lnTo>
                    <a:pt x="4168660" y="2468626"/>
                  </a:lnTo>
                  <a:lnTo>
                    <a:pt x="4206202" y="2433421"/>
                  </a:lnTo>
                  <a:lnTo>
                    <a:pt x="4241673" y="2396401"/>
                  </a:lnTo>
                  <a:lnTo>
                    <a:pt x="4275048" y="2357666"/>
                  </a:lnTo>
                  <a:lnTo>
                    <a:pt x="4306252" y="2317280"/>
                  </a:lnTo>
                  <a:lnTo>
                    <a:pt x="4335246" y="2275357"/>
                  </a:lnTo>
                  <a:lnTo>
                    <a:pt x="4361980" y="2231974"/>
                  </a:lnTo>
                  <a:lnTo>
                    <a:pt x="4386402" y="2187219"/>
                  </a:lnTo>
                  <a:lnTo>
                    <a:pt x="4424045" y="2108593"/>
                  </a:lnTo>
                  <a:lnTo>
                    <a:pt x="4438624" y="2075662"/>
                  </a:lnTo>
                  <a:lnTo>
                    <a:pt x="4447654" y="2041982"/>
                  </a:lnTo>
                  <a:close/>
                </a:path>
              </a:pathLst>
            </a:custGeom>
            <a:solidFill>
              <a:srgbClr val="FFFFFF">
                <a:alpha val="32049"/>
              </a:srgbClr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1" name="object 35">
              <a:extLst>
                <a:ext uri="{FF2B5EF4-FFF2-40B4-BE49-F238E27FC236}">
                  <a16:creationId xmlns:a16="http://schemas.microsoft.com/office/drawing/2014/main" id="{6CD8C7B7-A6D3-9194-28FC-82F928A3E228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339332" y="3769440"/>
              <a:ext cx="224294" cy="201752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" name="object 2"/>
          <p:cNvSpPr txBox="1"/>
          <p:nvPr/>
        </p:nvSpPr>
        <p:spPr>
          <a:xfrm>
            <a:off x="4331848" y="6440373"/>
            <a:ext cx="1436370" cy="26035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 marR="5080" indent="594995">
              <a:lnSpc>
                <a:spcPct val="101600"/>
              </a:lnSpc>
              <a:spcBef>
                <a:spcPts val="115"/>
              </a:spcBef>
            </a:pPr>
            <a:r>
              <a:rPr sz="750" b="1" dirty="0">
                <a:solidFill>
                  <a:srgbClr val="FFFFFF"/>
                </a:solidFill>
                <a:latin typeface="Arial"/>
                <a:cs typeface="Arial"/>
              </a:rPr>
              <a:t>LIEU</a:t>
            </a:r>
            <a:r>
              <a:rPr sz="750" b="1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50" b="1" spc="-10" dirty="0">
                <a:solidFill>
                  <a:srgbClr val="FFFFFF"/>
                </a:solidFill>
                <a:latin typeface="Arial"/>
                <a:cs typeface="Arial"/>
              </a:rPr>
              <a:t>D'ACCUEIL,</a:t>
            </a:r>
            <a:r>
              <a:rPr sz="750" b="1" dirty="0">
                <a:solidFill>
                  <a:srgbClr val="FFFFFF"/>
                </a:solidFill>
                <a:latin typeface="Arial"/>
                <a:cs typeface="Arial"/>
              </a:rPr>
              <a:t> DE</a:t>
            </a:r>
            <a:r>
              <a:rPr sz="75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50" b="1" dirty="0">
                <a:solidFill>
                  <a:srgbClr val="FFFFFF"/>
                </a:solidFill>
                <a:latin typeface="Arial"/>
                <a:cs typeface="Arial"/>
              </a:rPr>
              <a:t>PAROLE,</a:t>
            </a:r>
            <a:r>
              <a:rPr sz="75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50" b="1" spc="-10" dirty="0">
                <a:solidFill>
                  <a:srgbClr val="FFFFFF"/>
                </a:solidFill>
                <a:latin typeface="Arial"/>
                <a:cs typeface="Arial"/>
              </a:rPr>
              <a:t>D'INFORMATION</a:t>
            </a:r>
            <a:endParaRPr sz="7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24319" y="7276333"/>
            <a:ext cx="1895415" cy="275717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18110" marR="5080" indent="-106045">
              <a:lnSpc>
                <a:spcPts val="950"/>
              </a:lnSpc>
              <a:spcBef>
                <a:spcPts val="150"/>
              </a:spcBef>
            </a:pP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Permanences</a:t>
            </a:r>
            <a:r>
              <a:rPr sz="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8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800" b="1" spc="20" dirty="0">
                <a:solidFill>
                  <a:srgbClr val="FFFFFF"/>
                </a:solidFill>
                <a:latin typeface="Arial"/>
                <a:cs typeface="Arial"/>
              </a:rPr>
              <a:t>du mardi au </a:t>
            </a:r>
            <a:r>
              <a:rPr lang="fr-FR" sz="800" b="1" dirty="0">
                <a:solidFill>
                  <a:srgbClr val="FFFFFF"/>
                </a:solidFill>
                <a:latin typeface="Arial"/>
                <a:cs typeface="Arial"/>
              </a:rPr>
              <a:t>Vendredi </a:t>
            </a:r>
            <a:r>
              <a:rPr sz="800" b="1" dirty="0" err="1">
                <a:solidFill>
                  <a:srgbClr val="FFFFFF"/>
                </a:solidFill>
                <a:latin typeface="Arial"/>
                <a:cs typeface="Arial"/>
              </a:rPr>
              <a:t>Courriel</a:t>
            </a:r>
            <a:r>
              <a:rPr sz="8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900" b="1" spc="-10" dirty="0">
                <a:solidFill>
                  <a:schemeClr val="bg1"/>
                </a:solidFill>
                <a:latin typeface="Arial"/>
                <a:cs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contact@afcancer.fr</a:t>
            </a:r>
            <a:endParaRPr sz="9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15251" y="7684865"/>
            <a:ext cx="2151380" cy="1187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</a:rPr>
              <a:t>vous</a:t>
            </a:r>
            <a:r>
              <a:rPr sz="6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</a:rPr>
              <a:t>pouvez voir nos autres partenaires sur notre site 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Internet</a:t>
            </a:r>
            <a:endParaRPr sz="600">
              <a:latin typeface="Arial"/>
              <a:cs typeface="Arial"/>
            </a:endParaRPr>
          </a:p>
        </p:txBody>
      </p:sp>
      <p:sp>
        <p:nvSpPr>
          <p:cNvPr id="90" name="Organigramme : Connecteur 89">
            <a:extLst>
              <a:ext uri="{FF2B5EF4-FFF2-40B4-BE49-F238E27FC236}">
                <a16:creationId xmlns:a16="http://schemas.microsoft.com/office/drawing/2014/main" id="{E2C5B5C9-4304-8C9C-EE0F-91B215CEBA78}"/>
              </a:ext>
            </a:extLst>
          </p:cNvPr>
          <p:cNvSpPr/>
          <p:nvPr/>
        </p:nvSpPr>
        <p:spPr>
          <a:xfrm>
            <a:off x="1686888" y="6392109"/>
            <a:ext cx="751652" cy="716629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2" name="Image 161">
            <a:extLst>
              <a:ext uri="{FF2B5EF4-FFF2-40B4-BE49-F238E27FC236}">
                <a16:creationId xmlns:a16="http://schemas.microsoft.com/office/drawing/2014/main" id="{D76AC7B5-2FC4-0BA2-E657-CAFC36102E6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443" y="6499746"/>
            <a:ext cx="501354" cy="501354"/>
          </a:xfrm>
          <a:prstGeom prst="rect">
            <a:avLst/>
          </a:prstGeom>
        </p:spPr>
      </p:pic>
      <p:sp>
        <p:nvSpPr>
          <p:cNvPr id="86" name="object 34">
            <a:extLst>
              <a:ext uri="{FF2B5EF4-FFF2-40B4-BE49-F238E27FC236}">
                <a16:creationId xmlns:a16="http://schemas.microsoft.com/office/drawing/2014/main" id="{1D231A99-C70D-7267-A207-982D98264650}"/>
              </a:ext>
            </a:extLst>
          </p:cNvPr>
          <p:cNvSpPr/>
          <p:nvPr/>
        </p:nvSpPr>
        <p:spPr>
          <a:xfrm rot="3899107">
            <a:off x="1734390" y="3157529"/>
            <a:ext cx="908218" cy="1681183"/>
          </a:xfrm>
          <a:custGeom>
            <a:avLst/>
            <a:gdLst/>
            <a:ahLst/>
            <a:cxnLst/>
            <a:rect l="l" t="t" r="r" b="b"/>
            <a:pathLst>
              <a:path w="1329689" h="1622425">
                <a:moveTo>
                  <a:pt x="1212885" y="0"/>
                </a:moveTo>
                <a:lnTo>
                  <a:pt x="1163426" y="993"/>
                </a:lnTo>
                <a:lnTo>
                  <a:pt x="1113830" y="4462"/>
                </a:lnTo>
                <a:lnTo>
                  <a:pt x="1064180" y="10388"/>
                </a:lnTo>
                <a:lnTo>
                  <a:pt x="1014561" y="18750"/>
                </a:lnTo>
                <a:lnTo>
                  <a:pt x="965058" y="29527"/>
                </a:lnTo>
                <a:lnTo>
                  <a:pt x="915753" y="42700"/>
                </a:lnTo>
                <a:lnTo>
                  <a:pt x="866732" y="58248"/>
                </a:lnTo>
                <a:lnTo>
                  <a:pt x="818079" y="76150"/>
                </a:lnTo>
                <a:lnTo>
                  <a:pt x="769877" y="96387"/>
                </a:lnTo>
                <a:lnTo>
                  <a:pt x="722211" y="118937"/>
                </a:lnTo>
                <a:lnTo>
                  <a:pt x="675166" y="143781"/>
                </a:lnTo>
                <a:lnTo>
                  <a:pt x="631494" y="169258"/>
                </a:lnTo>
                <a:lnTo>
                  <a:pt x="588804" y="196545"/>
                </a:lnTo>
                <a:lnTo>
                  <a:pt x="547150" y="225588"/>
                </a:lnTo>
                <a:lnTo>
                  <a:pt x="506589" y="256333"/>
                </a:lnTo>
                <a:lnTo>
                  <a:pt x="467178" y="288727"/>
                </a:lnTo>
                <a:lnTo>
                  <a:pt x="428971" y="322714"/>
                </a:lnTo>
                <a:lnTo>
                  <a:pt x="392026" y="358241"/>
                </a:lnTo>
                <a:lnTo>
                  <a:pt x="356398" y="395255"/>
                </a:lnTo>
                <a:lnTo>
                  <a:pt x="322144" y="433701"/>
                </a:lnTo>
                <a:lnTo>
                  <a:pt x="289319" y="473525"/>
                </a:lnTo>
                <a:lnTo>
                  <a:pt x="257980" y="514674"/>
                </a:lnTo>
                <a:lnTo>
                  <a:pt x="228182" y="557092"/>
                </a:lnTo>
                <a:lnTo>
                  <a:pt x="199983" y="600727"/>
                </a:lnTo>
                <a:lnTo>
                  <a:pt x="172102" y="646470"/>
                </a:lnTo>
                <a:lnTo>
                  <a:pt x="146197" y="693111"/>
                </a:lnTo>
                <a:lnTo>
                  <a:pt x="122296" y="740569"/>
                </a:lnTo>
                <a:lnTo>
                  <a:pt x="100430" y="788762"/>
                </a:lnTo>
                <a:lnTo>
                  <a:pt x="80627" y="837609"/>
                </a:lnTo>
                <a:lnTo>
                  <a:pt x="62916" y="887028"/>
                </a:lnTo>
                <a:lnTo>
                  <a:pt x="47326" y="936938"/>
                </a:lnTo>
                <a:lnTo>
                  <a:pt x="33887" y="987257"/>
                </a:lnTo>
                <a:lnTo>
                  <a:pt x="22628" y="1037904"/>
                </a:lnTo>
                <a:lnTo>
                  <a:pt x="13577" y="1088797"/>
                </a:lnTo>
                <a:lnTo>
                  <a:pt x="6765" y="1139855"/>
                </a:lnTo>
                <a:lnTo>
                  <a:pt x="2300" y="1189903"/>
                </a:lnTo>
                <a:lnTo>
                  <a:pt x="48" y="1239664"/>
                </a:lnTo>
                <a:lnTo>
                  <a:pt x="0" y="1289061"/>
                </a:lnTo>
                <a:lnTo>
                  <a:pt x="2147" y="1338017"/>
                </a:lnTo>
                <a:lnTo>
                  <a:pt x="6481" y="1386454"/>
                </a:lnTo>
                <a:lnTo>
                  <a:pt x="12993" y="1434297"/>
                </a:lnTo>
                <a:lnTo>
                  <a:pt x="21674" y="1481467"/>
                </a:lnTo>
                <a:lnTo>
                  <a:pt x="32517" y="1527888"/>
                </a:lnTo>
                <a:lnTo>
                  <a:pt x="45512" y="1573483"/>
                </a:lnTo>
                <a:lnTo>
                  <a:pt x="60651" y="1618175"/>
                </a:lnTo>
                <a:lnTo>
                  <a:pt x="106693" y="1621174"/>
                </a:lnTo>
                <a:lnTo>
                  <a:pt x="152882" y="1621922"/>
                </a:lnTo>
                <a:lnTo>
                  <a:pt x="199152" y="1620450"/>
                </a:lnTo>
                <a:lnTo>
                  <a:pt x="245433" y="1616785"/>
                </a:lnTo>
                <a:lnTo>
                  <a:pt x="291659" y="1610959"/>
                </a:lnTo>
                <a:lnTo>
                  <a:pt x="337762" y="1602999"/>
                </a:lnTo>
                <a:lnTo>
                  <a:pt x="383673" y="1592936"/>
                </a:lnTo>
                <a:lnTo>
                  <a:pt x="429326" y="1580799"/>
                </a:lnTo>
                <a:lnTo>
                  <a:pt x="474651" y="1566617"/>
                </a:lnTo>
                <a:lnTo>
                  <a:pt x="519581" y="1550419"/>
                </a:lnTo>
                <a:lnTo>
                  <a:pt x="564049" y="1532236"/>
                </a:lnTo>
                <a:lnTo>
                  <a:pt x="607986" y="1512096"/>
                </a:lnTo>
                <a:lnTo>
                  <a:pt x="651325" y="1490029"/>
                </a:lnTo>
                <a:lnTo>
                  <a:pt x="693998" y="1466064"/>
                </a:lnTo>
                <a:lnTo>
                  <a:pt x="735936" y="1440231"/>
                </a:lnTo>
                <a:lnTo>
                  <a:pt x="777073" y="1412559"/>
                </a:lnTo>
                <a:lnTo>
                  <a:pt x="817340" y="1383077"/>
                </a:lnTo>
                <a:lnTo>
                  <a:pt x="856670" y="1351815"/>
                </a:lnTo>
                <a:lnTo>
                  <a:pt x="894995" y="1318802"/>
                </a:lnTo>
                <a:lnTo>
                  <a:pt x="932246" y="1284068"/>
                </a:lnTo>
                <a:lnTo>
                  <a:pt x="968356" y="1247642"/>
                </a:lnTo>
                <a:lnTo>
                  <a:pt x="1003258" y="1209553"/>
                </a:lnTo>
                <a:lnTo>
                  <a:pt x="1036381" y="1170476"/>
                </a:lnTo>
                <a:lnTo>
                  <a:pt x="1067814" y="1130404"/>
                </a:lnTo>
                <a:lnTo>
                  <a:pt x="1097543" y="1089402"/>
                </a:lnTo>
                <a:lnTo>
                  <a:pt x="1125552" y="1047538"/>
                </a:lnTo>
                <a:lnTo>
                  <a:pt x="1151828" y="1004879"/>
                </a:lnTo>
                <a:lnTo>
                  <a:pt x="1176355" y="961494"/>
                </a:lnTo>
                <a:lnTo>
                  <a:pt x="1199121" y="917448"/>
                </a:lnTo>
                <a:lnTo>
                  <a:pt x="1220109" y="872809"/>
                </a:lnTo>
                <a:lnTo>
                  <a:pt x="1239306" y="827645"/>
                </a:lnTo>
                <a:lnTo>
                  <a:pt x="1256697" y="782022"/>
                </a:lnTo>
                <a:lnTo>
                  <a:pt x="1272269" y="736009"/>
                </a:lnTo>
                <a:lnTo>
                  <a:pt x="1286005" y="689672"/>
                </a:lnTo>
                <a:lnTo>
                  <a:pt x="1297893" y="643078"/>
                </a:lnTo>
                <a:lnTo>
                  <a:pt x="1307918" y="596295"/>
                </a:lnTo>
                <a:lnTo>
                  <a:pt x="1316065" y="549390"/>
                </a:lnTo>
                <a:lnTo>
                  <a:pt x="1322320" y="502431"/>
                </a:lnTo>
                <a:lnTo>
                  <a:pt x="1326668" y="455484"/>
                </a:lnTo>
                <a:lnTo>
                  <a:pt x="1329095" y="408616"/>
                </a:lnTo>
                <a:lnTo>
                  <a:pt x="1329587" y="361896"/>
                </a:lnTo>
                <a:lnTo>
                  <a:pt x="1328130" y="315391"/>
                </a:lnTo>
                <a:lnTo>
                  <a:pt x="1324708" y="269167"/>
                </a:lnTo>
                <a:lnTo>
                  <a:pt x="1319307" y="223291"/>
                </a:lnTo>
                <a:lnTo>
                  <a:pt x="1311914" y="177832"/>
                </a:lnTo>
                <a:lnTo>
                  <a:pt x="1302513" y="132857"/>
                </a:lnTo>
                <a:lnTo>
                  <a:pt x="1291090" y="88432"/>
                </a:lnTo>
                <a:lnTo>
                  <a:pt x="1277631" y="44625"/>
                </a:lnTo>
                <a:lnTo>
                  <a:pt x="1262122" y="1503"/>
                </a:lnTo>
                <a:lnTo>
                  <a:pt x="1212885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34">
            <a:extLst>
              <a:ext uri="{FF2B5EF4-FFF2-40B4-BE49-F238E27FC236}">
                <a16:creationId xmlns:a16="http://schemas.microsoft.com/office/drawing/2014/main" id="{9A2CC550-2F24-A3C1-DA86-DB665824898D}"/>
              </a:ext>
            </a:extLst>
          </p:cNvPr>
          <p:cNvSpPr/>
          <p:nvPr/>
        </p:nvSpPr>
        <p:spPr>
          <a:xfrm rot="14011014">
            <a:off x="3756797" y="4120131"/>
            <a:ext cx="1559286" cy="875027"/>
          </a:xfrm>
          <a:custGeom>
            <a:avLst/>
            <a:gdLst/>
            <a:ahLst/>
            <a:cxnLst/>
            <a:rect l="l" t="t" r="r" b="b"/>
            <a:pathLst>
              <a:path w="1329689" h="1622425">
                <a:moveTo>
                  <a:pt x="1212885" y="0"/>
                </a:moveTo>
                <a:lnTo>
                  <a:pt x="1163426" y="993"/>
                </a:lnTo>
                <a:lnTo>
                  <a:pt x="1113830" y="4462"/>
                </a:lnTo>
                <a:lnTo>
                  <a:pt x="1064180" y="10388"/>
                </a:lnTo>
                <a:lnTo>
                  <a:pt x="1014561" y="18750"/>
                </a:lnTo>
                <a:lnTo>
                  <a:pt x="965058" y="29527"/>
                </a:lnTo>
                <a:lnTo>
                  <a:pt x="915753" y="42700"/>
                </a:lnTo>
                <a:lnTo>
                  <a:pt x="866732" y="58248"/>
                </a:lnTo>
                <a:lnTo>
                  <a:pt x="818079" y="76150"/>
                </a:lnTo>
                <a:lnTo>
                  <a:pt x="769877" y="96387"/>
                </a:lnTo>
                <a:lnTo>
                  <a:pt x="722211" y="118937"/>
                </a:lnTo>
                <a:lnTo>
                  <a:pt x="675166" y="143781"/>
                </a:lnTo>
                <a:lnTo>
                  <a:pt x="631494" y="169258"/>
                </a:lnTo>
                <a:lnTo>
                  <a:pt x="588804" y="196545"/>
                </a:lnTo>
                <a:lnTo>
                  <a:pt x="547150" y="225588"/>
                </a:lnTo>
                <a:lnTo>
                  <a:pt x="506589" y="256333"/>
                </a:lnTo>
                <a:lnTo>
                  <a:pt x="467178" y="288727"/>
                </a:lnTo>
                <a:lnTo>
                  <a:pt x="428971" y="322714"/>
                </a:lnTo>
                <a:lnTo>
                  <a:pt x="392026" y="358241"/>
                </a:lnTo>
                <a:lnTo>
                  <a:pt x="356398" y="395255"/>
                </a:lnTo>
                <a:lnTo>
                  <a:pt x="322144" y="433701"/>
                </a:lnTo>
                <a:lnTo>
                  <a:pt x="289319" y="473525"/>
                </a:lnTo>
                <a:lnTo>
                  <a:pt x="257980" y="514674"/>
                </a:lnTo>
                <a:lnTo>
                  <a:pt x="228182" y="557092"/>
                </a:lnTo>
                <a:lnTo>
                  <a:pt x="199983" y="600727"/>
                </a:lnTo>
                <a:lnTo>
                  <a:pt x="172102" y="646470"/>
                </a:lnTo>
                <a:lnTo>
                  <a:pt x="146197" y="693111"/>
                </a:lnTo>
                <a:lnTo>
                  <a:pt x="122296" y="740569"/>
                </a:lnTo>
                <a:lnTo>
                  <a:pt x="100430" y="788762"/>
                </a:lnTo>
                <a:lnTo>
                  <a:pt x="80627" y="837609"/>
                </a:lnTo>
                <a:lnTo>
                  <a:pt x="62916" y="887028"/>
                </a:lnTo>
                <a:lnTo>
                  <a:pt x="47326" y="936938"/>
                </a:lnTo>
                <a:lnTo>
                  <a:pt x="33887" y="987257"/>
                </a:lnTo>
                <a:lnTo>
                  <a:pt x="22628" y="1037904"/>
                </a:lnTo>
                <a:lnTo>
                  <a:pt x="13577" y="1088797"/>
                </a:lnTo>
                <a:lnTo>
                  <a:pt x="6765" y="1139855"/>
                </a:lnTo>
                <a:lnTo>
                  <a:pt x="2300" y="1189903"/>
                </a:lnTo>
                <a:lnTo>
                  <a:pt x="48" y="1239664"/>
                </a:lnTo>
                <a:lnTo>
                  <a:pt x="0" y="1289061"/>
                </a:lnTo>
                <a:lnTo>
                  <a:pt x="2147" y="1338017"/>
                </a:lnTo>
                <a:lnTo>
                  <a:pt x="6481" y="1386454"/>
                </a:lnTo>
                <a:lnTo>
                  <a:pt x="12993" y="1434297"/>
                </a:lnTo>
                <a:lnTo>
                  <a:pt x="21674" y="1481467"/>
                </a:lnTo>
                <a:lnTo>
                  <a:pt x="32517" y="1527888"/>
                </a:lnTo>
                <a:lnTo>
                  <a:pt x="45512" y="1573483"/>
                </a:lnTo>
                <a:lnTo>
                  <a:pt x="60651" y="1618175"/>
                </a:lnTo>
                <a:lnTo>
                  <a:pt x="106693" y="1621174"/>
                </a:lnTo>
                <a:lnTo>
                  <a:pt x="152882" y="1621922"/>
                </a:lnTo>
                <a:lnTo>
                  <a:pt x="199152" y="1620450"/>
                </a:lnTo>
                <a:lnTo>
                  <a:pt x="245433" y="1616785"/>
                </a:lnTo>
                <a:lnTo>
                  <a:pt x="291659" y="1610959"/>
                </a:lnTo>
                <a:lnTo>
                  <a:pt x="337762" y="1602999"/>
                </a:lnTo>
                <a:lnTo>
                  <a:pt x="383673" y="1592936"/>
                </a:lnTo>
                <a:lnTo>
                  <a:pt x="429326" y="1580799"/>
                </a:lnTo>
                <a:lnTo>
                  <a:pt x="474651" y="1566617"/>
                </a:lnTo>
                <a:lnTo>
                  <a:pt x="519581" y="1550419"/>
                </a:lnTo>
                <a:lnTo>
                  <a:pt x="564049" y="1532236"/>
                </a:lnTo>
                <a:lnTo>
                  <a:pt x="607986" y="1512096"/>
                </a:lnTo>
                <a:lnTo>
                  <a:pt x="651325" y="1490029"/>
                </a:lnTo>
                <a:lnTo>
                  <a:pt x="693998" y="1466064"/>
                </a:lnTo>
                <a:lnTo>
                  <a:pt x="735936" y="1440231"/>
                </a:lnTo>
                <a:lnTo>
                  <a:pt x="777073" y="1412559"/>
                </a:lnTo>
                <a:lnTo>
                  <a:pt x="817340" y="1383077"/>
                </a:lnTo>
                <a:lnTo>
                  <a:pt x="856670" y="1351815"/>
                </a:lnTo>
                <a:lnTo>
                  <a:pt x="894995" y="1318802"/>
                </a:lnTo>
                <a:lnTo>
                  <a:pt x="932246" y="1284068"/>
                </a:lnTo>
                <a:lnTo>
                  <a:pt x="968356" y="1247642"/>
                </a:lnTo>
                <a:lnTo>
                  <a:pt x="1003258" y="1209553"/>
                </a:lnTo>
                <a:lnTo>
                  <a:pt x="1036381" y="1170476"/>
                </a:lnTo>
                <a:lnTo>
                  <a:pt x="1067814" y="1130404"/>
                </a:lnTo>
                <a:lnTo>
                  <a:pt x="1097543" y="1089402"/>
                </a:lnTo>
                <a:lnTo>
                  <a:pt x="1125552" y="1047538"/>
                </a:lnTo>
                <a:lnTo>
                  <a:pt x="1151828" y="1004879"/>
                </a:lnTo>
                <a:lnTo>
                  <a:pt x="1176355" y="961494"/>
                </a:lnTo>
                <a:lnTo>
                  <a:pt x="1199121" y="917448"/>
                </a:lnTo>
                <a:lnTo>
                  <a:pt x="1220109" y="872809"/>
                </a:lnTo>
                <a:lnTo>
                  <a:pt x="1239306" y="827645"/>
                </a:lnTo>
                <a:lnTo>
                  <a:pt x="1256697" y="782022"/>
                </a:lnTo>
                <a:lnTo>
                  <a:pt x="1272269" y="736009"/>
                </a:lnTo>
                <a:lnTo>
                  <a:pt x="1286005" y="689672"/>
                </a:lnTo>
                <a:lnTo>
                  <a:pt x="1297893" y="643078"/>
                </a:lnTo>
                <a:lnTo>
                  <a:pt x="1307918" y="596295"/>
                </a:lnTo>
                <a:lnTo>
                  <a:pt x="1316065" y="549390"/>
                </a:lnTo>
                <a:lnTo>
                  <a:pt x="1322320" y="502431"/>
                </a:lnTo>
                <a:lnTo>
                  <a:pt x="1326668" y="455484"/>
                </a:lnTo>
                <a:lnTo>
                  <a:pt x="1329095" y="408616"/>
                </a:lnTo>
                <a:lnTo>
                  <a:pt x="1329587" y="361896"/>
                </a:lnTo>
                <a:lnTo>
                  <a:pt x="1328130" y="315391"/>
                </a:lnTo>
                <a:lnTo>
                  <a:pt x="1324708" y="269167"/>
                </a:lnTo>
                <a:lnTo>
                  <a:pt x="1319307" y="223291"/>
                </a:lnTo>
                <a:lnTo>
                  <a:pt x="1311914" y="177832"/>
                </a:lnTo>
                <a:lnTo>
                  <a:pt x="1302513" y="132857"/>
                </a:lnTo>
                <a:lnTo>
                  <a:pt x="1291090" y="88432"/>
                </a:lnTo>
                <a:lnTo>
                  <a:pt x="1277631" y="44625"/>
                </a:lnTo>
                <a:lnTo>
                  <a:pt x="1262122" y="1503"/>
                </a:lnTo>
                <a:lnTo>
                  <a:pt x="1212885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34">
            <a:extLst>
              <a:ext uri="{FF2B5EF4-FFF2-40B4-BE49-F238E27FC236}">
                <a16:creationId xmlns:a16="http://schemas.microsoft.com/office/drawing/2014/main" id="{CF031529-D11F-FE3B-5C6B-B0E2BA3F9389}"/>
              </a:ext>
            </a:extLst>
          </p:cNvPr>
          <p:cNvSpPr/>
          <p:nvPr/>
        </p:nvSpPr>
        <p:spPr>
          <a:xfrm rot="12645822">
            <a:off x="1720406" y="3740554"/>
            <a:ext cx="1167875" cy="1897757"/>
          </a:xfrm>
          <a:custGeom>
            <a:avLst/>
            <a:gdLst/>
            <a:ahLst/>
            <a:cxnLst/>
            <a:rect l="l" t="t" r="r" b="b"/>
            <a:pathLst>
              <a:path w="1329689" h="1622425">
                <a:moveTo>
                  <a:pt x="1212885" y="0"/>
                </a:moveTo>
                <a:lnTo>
                  <a:pt x="1163426" y="993"/>
                </a:lnTo>
                <a:lnTo>
                  <a:pt x="1113830" y="4462"/>
                </a:lnTo>
                <a:lnTo>
                  <a:pt x="1064180" y="10388"/>
                </a:lnTo>
                <a:lnTo>
                  <a:pt x="1014561" y="18750"/>
                </a:lnTo>
                <a:lnTo>
                  <a:pt x="965058" y="29527"/>
                </a:lnTo>
                <a:lnTo>
                  <a:pt x="915753" y="42700"/>
                </a:lnTo>
                <a:lnTo>
                  <a:pt x="866732" y="58248"/>
                </a:lnTo>
                <a:lnTo>
                  <a:pt x="818079" y="76150"/>
                </a:lnTo>
                <a:lnTo>
                  <a:pt x="769877" y="96387"/>
                </a:lnTo>
                <a:lnTo>
                  <a:pt x="722211" y="118937"/>
                </a:lnTo>
                <a:lnTo>
                  <a:pt x="675166" y="143781"/>
                </a:lnTo>
                <a:lnTo>
                  <a:pt x="631494" y="169258"/>
                </a:lnTo>
                <a:lnTo>
                  <a:pt x="588804" y="196545"/>
                </a:lnTo>
                <a:lnTo>
                  <a:pt x="547150" y="225588"/>
                </a:lnTo>
                <a:lnTo>
                  <a:pt x="506589" y="256333"/>
                </a:lnTo>
                <a:lnTo>
                  <a:pt x="467178" y="288727"/>
                </a:lnTo>
                <a:lnTo>
                  <a:pt x="428971" y="322714"/>
                </a:lnTo>
                <a:lnTo>
                  <a:pt x="392026" y="358241"/>
                </a:lnTo>
                <a:lnTo>
                  <a:pt x="356398" y="395255"/>
                </a:lnTo>
                <a:lnTo>
                  <a:pt x="322144" y="433701"/>
                </a:lnTo>
                <a:lnTo>
                  <a:pt x="289319" y="473525"/>
                </a:lnTo>
                <a:lnTo>
                  <a:pt x="257980" y="514674"/>
                </a:lnTo>
                <a:lnTo>
                  <a:pt x="228182" y="557092"/>
                </a:lnTo>
                <a:lnTo>
                  <a:pt x="199983" y="600727"/>
                </a:lnTo>
                <a:lnTo>
                  <a:pt x="172102" y="646470"/>
                </a:lnTo>
                <a:lnTo>
                  <a:pt x="146197" y="693111"/>
                </a:lnTo>
                <a:lnTo>
                  <a:pt x="122296" y="740569"/>
                </a:lnTo>
                <a:lnTo>
                  <a:pt x="100430" y="788762"/>
                </a:lnTo>
                <a:lnTo>
                  <a:pt x="80627" y="837609"/>
                </a:lnTo>
                <a:lnTo>
                  <a:pt x="62916" y="887028"/>
                </a:lnTo>
                <a:lnTo>
                  <a:pt x="47326" y="936938"/>
                </a:lnTo>
                <a:lnTo>
                  <a:pt x="33887" y="987257"/>
                </a:lnTo>
                <a:lnTo>
                  <a:pt x="22628" y="1037904"/>
                </a:lnTo>
                <a:lnTo>
                  <a:pt x="13577" y="1088797"/>
                </a:lnTo>
                <a:lnTo>
                  <a:pt x="6765" y="1139855"/>
                </a:lnTo>
                <a:lnTo>
                  <a:pt x="2300" y="1189903"/>
                </a:lnTo>
                <a:lnTo>
                  <a:pt x="48" y="1239664"/>
                </a:lnTo>
                <a:lnTo>
                  <a:pt x="0" y="1289061"/>
                </a:lnTo>
                <a:lnTo>
                  <a:pt x="2147" y="1338017"/>
                </a:lnTo>
                <a:lnTo>
                  <a:pt x="6481" y="1386454"/>
                </a:lnTo>
                <a:lnTo>
                  <a:pt x="12993" y="1434297"/>
                </a:lnTo>
                <a:lnTo>
                  <a:pt x="21674" y="1481467"/>
                </a:lnTo>
                <a:lnTo>
                  <a:pt x="32517" y="1527888"/>
                </a:lnTo>
                <a:lnTo>
                  <a:pt x="45512" y="1573483"/>
                </a:lnTo>
                <a:lnTo>
                  <a:pt x="60651" y="1618175"/>
                </a:lnTo>
                <a:lnTo>
                  <a:pt x="106693" y="1621174"/>
                </a:lnTo>
                <a:lnTo>
                  <a:pt x="152882" y="1621922"/>
                </a:lnTo>
                <a:lnTo>
                  <a:pt x="199152" y="1620450"/>
                </a:lnTo>
                <a:lnTo>
                  <a:pt x="245433" y="1616785"/>
                </a:lnTo>
                <a:lnTo>
                  <a:pt x="291659" y="1610959"/>
                </a:lnTo>
                <a:lnTo>
                  <a:pt x="337762" y="1602999"/>
                </a:lnTo>
                <a:lnTo>
                  <a:pt x="383673" y="1592936"/>
                </a:lnTo>
                <a:lnTo>
                  <a:pt x="429326" y="1580799"/>
                </a:lnTo>
                <a:lnTo>
                  <a:pt x="474651" y="1566617"/>
                </a:lnTo>
                <a:lnTo>
                  <a:pt x="519581" y="1550419"/>
                </a:lnTo>
                <a:lnTo>
                  <a:pt x="564049" y="1532236"/>
                </a:lnTo>
                <a:lnTo>
                  <a:pt x="607986" y="1512096"/>
                </a:lnTo>
                <a:lnTo>
                  <a:pt x="651325" y="1490029"/>
                </a:lnTo>
                <a:lnTo>
                  <a:pt x="693998" y="1466064"/>
                </a:lnTo>
                <a:lnTo>
                  <a:pt x="735936" y="1440231"/>
                </a:lnTo>
                <a:lnTo>
                  <a:pt x="777073" y="1412559"/>
                </a:lnTo>
                <a:lnTo>
                  <a:pt x="817340" y="1383077"/>
                </a:lnTo>
                <a:lnTo>
                  <a:pt x="856670" y="1351815"/>
                </a:lnTo>
                <a:lnTo>
                  <a:pt x="894995" y="1318802"/>
                </a:lnTo>
                <a:lnTo>
                  <a:pt x="932246" y="1284068"/>
                </a:lnTo>
                <a:lnTo>
                  <a:pt x="968356" y="1247642"/>
                </a:lnTo>
                <a:lnTo>
                  <a:pt x="1003258" y="1209553"/>
                </a:lnTo>
                <a:lnTo>
                  <a:pt x="1036381" y="1170476"/>
                </a:lnTo>
                <a:lnTo>
                  <a:pt x="1067814" y="1130404"/>
                </a:lnTo>
                <a:lnTo>
                  <a:pt x="1097543" y="1089402"/>
                </a:lnTo>
                <a:lnTo>
                  <a:pt x="1125552" y="1047538"/>
                </a:lnTo>
                <a:lnTo>
                  <a:pt x="1151828" y="1004879"/>
                </a:lnTo>
                <a:lnTo>
                  <a:pt x="1176355" y="961494"/>
                </a:lnTo>
                <a:lnTo>
                  <a:pt x="1199121" y="917448"/>
                </a:lnTo>
                <a:lnTo>
                  <a:pt x="1220109" y="872809"/>
                </a:lnTo>
                <a:lnTo>
                  <a:pt x="1239306" y="827645"/>
                </a:lnTo>
                <a:lnTo>
                  <a:pt x="1256697" y="782022"/>
                </a:lnTo>
                <a:lnTo>
                  <a:pt x="1272269" y="736009"/>
                </a:lnTo>
                <a:lnTo>
                  <a:pt x="1286005" y="689672"/>
                </a:lnTo>
                <a:lnTo>
                  <a:pt x="1297893" y="643078"/>
                </a:lnTo>
                <a:lnTo>
                  <a:pt x="1307918" y="596295"/>
                </a:lnTo>
                <a:lnTo>
                  <a:pt x="1316065" y="549390"/>
                </a:lnTo>
                <a:lnTo>
                  <a:pt x="1322320" y="502431"/>
                </a:lnTo>
                <a:lnTo>
                  <a:pt x="1326668" y="455484"/>
                </a:lnTo>
                <a:lnTo>
                  <a:pt x="1329095" y="408616"/>
                </a:lnTo>
                <a:lnTo>
                  <a:pt x="1329587" y="361896"/>
                </a:lnTo>
                <a:lnTo>
                  <a:pt x="1328130" y="315391"/>
                </a:lnTo>
                <a:lnTo>
                  <a:pt x="1324708" y="269167"/>
                </a:lnTo>
                <a:lnTo>
                  <a:pt x="1319307" y="223291"/>
                </a:lnTo>
                <a:lnTo>
                  <a:pt x="1311914" y="177832"/>
                </a:lnTo>
                <a:lnTo>
                  <a:pt x="1302513" y="132857"/>
                </a:lnTo>
                <a:lnTo>
                  <a:pt x="1291090" y="88432"/>
                </a:lnTo>
                <a:lnTo>
                  <a:pt x="1277631" y="44625"/>
                </a:lnTo>
                <a:lnTo>
                  <a:pt x="1262122" y="1503"/>
                </a:lnTo>
                <a:lnTo>
                  <a:pt x="1212885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34">
            <a:extLst>
              <a:ext uri="{FF2B5EF4-FFF2-40B4-BE49-F238E27FC236}">
                <a16:creationId xmlns:a16="http://schemas.microsoft.com/office/drawing/2014/main" id="{26C5F641-BE4E-5B13-F3A4-05164DEA5980}"/>
              </a:ext>
            </a:extLst>
          </p:cNvPr>
          <p:cNvSpPr/>
          <p:nvPr/>
        </p:nvSpPr>
        <p:spPr>
          <a:xfrm rot="9695655">
            <a:off x="2305075" y="4449553"/>
            <a:ext cx="1265087" cy="1520048"/>
          </a:xfrm>
          <a:custGeom>
            <a:avLst/>
            <a:gdLst/>
            <a:ahLst/>
            <a:cxnLst/>
            <a:rect l="l" t="t" r="r" b="b"/>
            <a:pathLst>
              <a:path w="1329689" h="1622425">
                <a:moveTo>
                  <a:pt x="1212885" y="0"/>
                </a:moveTo>
                <a:lnTo>
                  <a:pt x="1163426" y="993"/>
                </a:lnTo>
                <a:lnTo>
                  <a:pt x="1113830" y="4462"/>
                </a:lnTo>
                <a:lnTo>
                  <a:pt x="1064180" y="10388"/>
                </a:lnTo>
                <a:lnTo>
                  <a:pt x="1014561" y="18750"/>
                </a:lnTo>
                <a:lnTo>
                  <a:pt x="965058" y="29527"/>
                </a:lnTo>
                <a:lnTo>
                  <a:pt x="915753" y="42700"/>
                </a:lnTo>
                <a:lnTo>
                  <a:pt x="866732" y="58248"/>
                </a:lnTo>
                <a:lnTo>
                  <a:pt x="818079" y="76150"/>
                </a:lnTo>
                <a:lnTo>
                  <a:pt x="769877" y="96387"/>
                </a:lnTo>
                <a:lnTo>
                  <a:pt x="722211" y="118937"/>
                </a:lnTo>
                <a:lnTo>
                  <a:pt x="675166" y="143781"/>
                </a:lnTo>
                <a:lnTo>
                  <a:pt x="631494" y="169258"/>
                </a:lnTo>
                <a:lnTo>
                  <a:pt x="588804" y="196545"/>
                </a:lnTo>
                <a:lnTo>
                  <a:pt x="547150" y="225588"/>
                </a:lnTo>
                <a:lnTo>
                  <a:pt x="506589" y="256333"/>
                </a:lnTo>
                <a:lnTo>
                  <a:pt x="467178" y="288727"/>
                </a:lnTo>
                <a:lnTo>
                  <a:pt x="428971" y="322714"/>
                </a:lnTo>
                <a:lnTo>
                  <a:pt x="392026" y="358241"/>
                </a:lnTo>
                <a:lnTo>
                  <a:pt x="356398" y="395255"/>
                </a:lnTo>
                <a:lnTo>
                  <a:pt x="322144" y="433701"/>
                </a:lnTo>
                <a:lnTo>
                  <a:pt x="289319" y="473525"/>
                </a:lnTo>
                <a:lnTo>
                  <a:pt x="257980" y="514674"/>
                </a:lnTo>
                <a:lnTo>
                  <a:pt x="228182" y="557092"/>
                </a:lnTo>
                <a:lnTo>
                  <a:pt x="199983" y="600727"/>
                </a:lnTo>
                <a:lnTo>
                  <a:pt x="172102" y="646470"/>
                </a:lnTo>
                <a:lnTo>
                  <a:pt x="146197" y="693111"/>
                </a:lnTo>
                <a:lnTo>
                  <a:pt x="122296" y="740569"/>
                </a:lnTo>
                <a:lnTo>
                  <a:pt x="100430" y="788762"/>
                </a:lnTo>
                <a:lnTo>
                  <a:pt x="80627" y="837609"/>
                </a:lnTo>
                <a:lnTo>
                  <a:pt x="62916" y="887028"/>
                </a:lnTo>
                <a:lnTo>
                  <a:pt x="47326" y="936938"/>
                </a:lnTo>
                <a:lnTo>
                  <a:pt x="33887" y="987257"/>
                </a:lnTo>
                <a:lnTo>
                  <a:pt x="22628" y="1037904"/>
                </a:lnTo>
                <a:lnTo>
                  <a:pt x="13577" y="1088797"/>
                </a:lnTo>
                <a:lnTo>
                  <a:pt x="6765" y="1139855"/>
                </a:lnTo>
                <a:lnTo>
                  <a:pt x="2300" y="1189903"/>
                </a:lnTo>
                <a:lnTo>
                  <a:pt x="48" y="1239664"/>
                </a:lnTo>
                <a:lnTo>
                  <a:pt x="0" y="1289061"/>
                </a:lnTo>
                <a:lnTo>
                  <a:pt x="2147" y="1338017"/>
                </a:lnTo>
                <a:lnTo>
                  <a:pt x="6481" y="1386454"/>
                </a:lnTo>
                <a:lnTo>
                  <a:pt x="12993" y="1434297"/>
                </a:lnTo>
                <a:lnTo>
                  <a:pt x="21674" y="1481467"/>
                </a:lnTo>
                <a:lnTo>
                  <a:pt x="32517" y="1527888"/>
                </a:lnTo>
                <a:lnTo>
                  <a:pt x="45512" y="1573483"/>
                </a:lnTo>
                <a:lnTo>
                  <a:pt x="60651" y="1618175"/>
                </a:lnTo>
                <a:lnTo>
                  <a:pt x="106693" y="1621174"/>
                </a:lnTo>
                <a:lnTo>
                  <a:pt x="152882" y="1621922"/>
                </a:lnTo>
                <a:lnTo>
                  <a:pt x="199152" y="1620450"/>
                </a:lnTo>
                <a:lnTo>
                  <a:pt x="245433" y="1616785"/>
                </a:lnTo>
                <a:lnTo>
                  <a:pt x="291659" y="1610959"/>
                </a:lnTo>
                <a:lnTo>
                  <a:pt x="337762" y="1602999"/>
                </a:lnTo>
                <a:lnTo>
                  <a:pt x="383673" y="1592936"/>
                </a:lnTo>
                <a:lnTo>
                  <a:pt x="429326" y="1580799"/>
                </a:lnTo>
                <a:lnTo>
                  <a:pt x="474651" y="1566617"/>
                </a:lnTo>
                <a:lnTo>
                  <a:pt x="519581" y="1550419"/>
                </a:lnTo>
                <a:lnTo>
                  <a:pt x="564049" y="1532236"/>
                </a:lnTo>
                <a:lnTo>
                  <a:pt x="607986" y="1512096"/>
                </a:lnTo>
                <a:lnTo>
                  <a:pt x="651325" y="1490029"/>
                </a:lnTo>
                <a:lnTo>
                  <a:pt x="693998" y="1466064"/>
                </a:lnTo>
                <a:lnTo>
                  <a:pt x="735936" y="1440231"/>
                </a:lnTo>
                <a:lnTo>
                  <a:pt x="777073" y="1412559"/>
                </a:lnTo>
                <a:lnTo>
                  <a:pt x="817340" y="1383077"/>
                </a:lnTo>
                <a:lnTo>
                  <a:pt x="856670" y="1351815"/>
                </a:lnTo>
                <a:lnTo>
                  <a:pt x="894995" y="1318802"/>
                </a:lnTo>
                <a:lnTo>
                  <a:pt x="932246" y="1284068"/>
                </a:lnTo>
                <a:lnTo>
                  <a:pt x="968356" y="1247642"/>
                </a:lnTo>
                <a:lnTo>
                  <a:pt x="1003258" y="1209553"/>
                </a:lnTo>
                <a:lnTo>
                  <a:pt x="1036381" y="1170476"/>
                </a:lnTo>
                <a:lnTo>
                  <a:pt x="1067814" y="1130404"/>
                </a:lnTo>
                <a:lnTo>
                  <a:pt x="1097543" y="1089402"/>
                </a:lnTo>
                <a:lnTo>
                  <a:pt x="1125552" y="1047538"/>
                </a:lnTo>
                <a:lnTo>
                  <a:pt x="1151828" y="1004879"/>
                </a:lnTo>
                <a:lnTo>
                  <a:pt x="1176355" y="961494"/>
                </a:lnTo>
                <a:lnTo>
                  <a:pt x="1199121" y="917448"/>
                </a:lnTo>
                <a:lnTo>
                  <a:pt x="1220109" y="872809"/>
                </a:lnTo>
                <a:lnTo>
                  <a:pt x="1239306" y="827645"/>
                </a:lnTo>
                <a:lnTo>
                  <a:pt x="1256697" y="782022"/>
                </a:lnTo>
                <a:lnTo>
                  <a:pt x="1272269" y="736009"/>
                </a:lnTo>
                <a:lnTo>
                  <a:pt x="1286005" y="689672"/>
                </a:lnTo>
                <a:lnTo>
                  <a:pt x="1297893" y="643078"/>
                </a:lnTo>
                <a:lnTo>
                  <a:pt x="1307918" y="596295"/>
                </a:lnTo>
                <a:lnTo>
                  <a:pt x="1316065" y="549390"/>
                </a:lnTo>
                <a:lnTo>
                  <a:pt x="1322320" y="502431"/>
                </a:lnTo>
                <a:lnTo>
                  <a:pt x="1326668" y="455484"/>
                </a:lnTo>
                <a:lnTo>
                  <a:pt x="1329095" y="408616"/>
                </a:lnTo>
                <a:lnTo>
                  <a:pt x="1329587" y="361896"/>
                </a:lnTo>
                <a:lnTo>
                  <a:pt x="1328130" y="315391"/>
                </a:lnTo>
                <a:lnTo>
                  <a:pt x="1324708" y="269167"/>
                </a:lnTo>
                <a:lnTo>
                  <a:pt x="1319307" y="223291"/>
                </a:lnTo>
                <a:lnTo>
                  <a:pt x="1311914" y="177832"/>
                </a:lnTo>
                <a:lnTo>
                  <a:pt x="1302513" y="132857"/>
                </a:lnTo>
                <a:lnTo>
                  <a:pt x="1291090" y="88432"/>
                </a:lnTo>
                <a:lnTo>
                  <a:pt x="1277631" y="44625"/>
                </a:lnTo>
                <a:lnTo>
                  <a:pt x="1262122" y="1503"/>
                </a:lnTo>
                <a:lnTo>
                  <a:pt x="1212885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34">
            <a:extLst>
              <a:ext uri="{FF2B5EF4-FFF2-40B4-BE49-F238E27FC236}">
                <a16:creationId xmlns:a16="http://schemas.microsoft.com/office/drawing/2014/main" id="{C66E8BA2-4F59-F25F-0B69-C46822DF3D69}"/>
              </a:ext>
            </a:extLst>
          </p:cNvPr>
          <p:cNvSpPr/>
          <p:nvPr/>
        </p:nvSpPr>
        <p:spPr>
          <a:xfrm rot="6753904">
            <a:off x="3737939" y="4119616"/>
            <a:ext cx="900245" cy="1627461"/>
          </a:xfrm>
          <a:custGeom>
            <a:avLst/>
            <a:gdLst/>
            <a:ahLst/>
            <a:cxnLst/>
            <a:rect l="l" t="t" r="r" b="b"/>
            <a:pathLst>
              <a:path w="1329689" h="1622425">
                <a:moveTo>
                  <a:pt x="1212885" y="0"/>
                </a:moveTo>
                <a:lnTo>
                  <a:pt x="1163426" y="993"/>
                </a:lnTo>
                <a:lnTo>
                  <a:pt x="1113830" y="4462"/>
                </a:lnTo>
                <a:lnTo>
                  <a:pt x="1064180" y="10388"/>
                </a:lnTo>
                <a:lnTo>
                  <a:pt x="1014561" y="18750"/>
                </a:lnTo>
                <a:lnTo>
                  <a:pt x="965058" y="29527"/>
                </a:lnTo>
                <a:lnTo>
                  <a:pt x="915753" y="42700"/>
                </a:lnTo>
                <a:lnTo>
                  <a:pt x="866732" y="58248"/>
                </a:lnTo>
                <a:lnTo>
                  <a:pt x="818079" y="76150"/>
                </a:lnTo>
                <a:lnTo>
                  <a:pt x="769877" y="96387"/>
                </a:lnTo>
                <a:lnTo>
                  <a:pt x="722211" y="118937"/>
                </a:lnTo>
                <a:lnTo>
                  <a:pt x="675166" y="143781"/>
                </a:lnTo>
                <a:lnTo>
                  <a:pt x="631494" y="169258"/>
                </a:lnTo>
                <a:lnTo>
                  <a:pt x="588804" y="196545"/>
                </a:lnTo>
                <a:lnTo>
                  <a:pt x="547150" y="225588"/>
                </a:lnTo>
                <a:lnTo>
                  <a:pt x="506589" y="256333"/>
                </a:lnTo>
                <a:lnTo>
                  <a:pt x="467178" y="288727"/>
                </a:lnTo>
                <a:lnTo>
                  <a:pt x="428971" y="322714"/>
                </a:lnTo>
                <a:lnTo>
                  <a:pt x="392026" y="358241"/>
                </a:lnTo>
                <a:lnTo>
                  <a:pt x="356398" y="395255"/>
                </a:lnTo>
                <a:lnTo>
                  <a:pt x="322144" y="433701"/>
                </a:lnTo>
                <a:lnTo>
                  <a:pt x="289319" y="473525"/>
                </a:lnTo>
                <a:lnTo>
                  <a:pt x="257980" y="514674"/>
                </a:lnTo>
                <a:lnTo>
                  <a:pt x="228182" y="557092"/>
                </a:lnTo>
                <a:lnTo>
                  <a:pt x="199983" y="600727"/>
                </a:lnTo>
                <a:lnTo>
                  <a:pt x="172102" y="646470"/>
                </a:lnTo>
                <a:lnTo>
                  <a:pt x="146197" y="693111"/>
                </a:lnTo>
                <a:lnTo>
                  <a:pt x="122296" y="740569"/>
                </a:lnTo>
                <a:lnTo>
                  <a:pt x="100430" y="788762"/>
                </a:lnTo>
                <a:lnTo>
                  <a:pt x="80627" y="837609"/>
                </a:lnTo>
                <a:lnTo>
                  <a:pt x="62916" y="887028"/>
                </a:lnTo>
                <a:lnTo>
                  <a:pt x="47326" y="936938"/>
                </a:lnTo>
                <a:lnTo>
                  <a:pt x="33887" y="987257"/>
                </a:lnTo>
                <a:lnTo>
                  <a:pt x="22628" y="1037904"/>
                </a:lnTo>
                <a:lnTo>
                  <a:pt x="13577" y="1088797"/>
                </a:lnTo>
                <a:lnTo>
                  <a:pt x="6765" y="1139855"/>
                </a:lnTo>
                <a:lnTo>
                  <a:pt x="2300" y="1189903"/>
                </a:lnTo>
                <a:lnTo>
                  <a:pt x="48" y="1239664"/>
                </a:lnTo>
                <a:lnTo>
                  <a:pt x="0" y="1289061"/>
                </a:lnTo>
                <a:lnTo>
                  <a:pt x="2147" y="1338017"/>
                </a:lnTo>
                <a:lnTo>
                  <a:pt x="6481" y="1386454"/>
                </a:lnTo>
                <a:lnTo>
                  <a:pt x="12993" y="1434297"/>
                </a:lnTo>
                <a:lnTo>
                  <a:pt x="21674" y="1481467"/>
                </a:lnTo>
                <a:lnTo>
                  <a:pt x="32517" y="1527888"/>
                </a:lnTo>
                <a:lnTo>
                  <a:pt x="45512" y="1573483"/>
                </a:lnTo>
                <a:lnTo>
                  <a:pt x="60651" y="1618175"/>
                </a:lnTo>
                <a:lnTo>
                  <a:pt x="106693" y="1621174"/>
                </a:lnTo>
                <a:lnTo>
                  <a:pt x="152882" y="1621922"/>
                </a:lnTo>
                <a:lnTo>
                  <a:pt x="199152" y="1620450"/>
                </a:lnTo>
                <a:lnTo>
                  <a:pt x="245433" y="1616785"/>
                </a:lnTo>
                <a:lnTo>
                  <a:pt x="291659" y="1610959"/>
                </a:lnTo>
                <a:lnTo>
                  <a:pt x="337762" y="1602999"/>
                </a:lnTo>
                <a:lnTo>
                  <a:pt x="383673" y="1592936"/>
                </a:lnTo>
                <a:lnTo>
                  <a:pt x="429326" y="1580799"/>
                </a:lnTo>
                <a:lnTo>
                  <a:pt x="474651" y="1566617"/>
                </a:lnTo>
                <a:lnTo>
                  <a:pt x="519581" y="1550419"/>
                </a:lnTo>
                <a:lnTo>
                  <a:pt x="564049" y="1532236"/>
                </a:lnTo>
                <a:lnTo>
                  <a:pt x="607986" y="1512096"/>
                </a:lnTo>
                <a:lnTo>
                  <a:pt x="651325" y="1490029"/>
                </a:lnTo>
                <a:lnTo>
                  <a:pt x="693998" y="1466064"/>
                </a:lnTo>
                <a:lnTo>
                  <a:pt x="735936" y="1440231"/>
                </a:lnTo>
                <a:lnTo>
                  <a:pt x="777073" y="1412559"/>
                </a:lnTo>
                <a:lnTo>
                  <a:pt x="817340" y="1383077"/>
                </a:lnTo>
                <a:lnTo>
                  <a:pt x="856670" y="1351815"/>
                </a:lnTo>
                <a:lnTo>
                  <a:pt x="894995" y="1318802"/>
                </a:lnTo>
                <a:lnTo>
                  <a:pt x="932246" y="1284068"/>
                </a:lnTo>
                <a:lnTo>
                  <a:pt x="968356" y="1247642"/>
                </a:lnTo>
                <a:lnTo>
                  <a:pt x="1003258" y="1209553"/>
                </a:lnTo>
                <a:lnTo>
                  <a:pt x="1036381" y="1170476"/>
                </a:lnTo>
                <a:lnTo>
                  <a:pt x="1067814" y="1130404"/>
                </a:lnTo>
                <a:lnTo>
                  <a:pt x="1097543" y="1089402"/>
                </a:lnTo>
                <a:lnTo>
                  <a:pt x="1125552" y="1047538"/>
                </a:lnTo>
                <a:lnTo>
                  <a:pt x="1151828" y="1004879"/>
                </a:lnTo>
                <a:lnTo>
                  <a:pt x="1176355" y="961494"/>
                </a:lnTo>
                <a:lnTo>
                  <a:pt x="1199121" y="917448"/>
                </a:lnTo>
                <a:lnTo>
                  <a:pt x="1220109" y="872809"/>
                </a:lnTo>
                <a:lnTo>
                  <a:pt x="1239306" y="827645"/>
                </a:lnTo>
                <a:lnTo>
                  <a:pt x="1256697" y="782022"/>
                </a:lnTo>
                <a:lnTo>
                  <a:pt x="1272269" y="736009"/>
                </a:lnTo>
                <a:lnTo>
                  <a:pt x="1286005" y="689672"/>
                </a:lnTo>
                <a:lnTo>
                  <a:pt x="1297893" y="643078"/>
                </a:lnTo>
                <a:lnTo>
                  <a:pt x="1307918" y="596295"/>
                </a:lnTo>
                <a:lnTo>
                  <a:pt x="1316065" y="549390"/>
                </a:lnTo>
                <a:lnTo>
                  <a:pt x="1322320" y="502431"/>
                </a:lnTo>
                <a:lnTo>
                  <a:pt x="1326668" y="455484"/>
                </a:lnTo>
                <a:lnTo>
                  <a:pt x="1329095" y="408616"/>
                </a:lnTo>
                <a:lnTo>
                  <a:pt x="1329587" y="361896"/>
                </a:lnTo>
                <a:lnTo>
                  <a:pt x="1328130" y="315391"/>
                </a:lnTo>
                <a:lnTo>
                  <a:pt x="1324708" y="269167"/>
                </a:lnTo>
                <a:lnTo>
                  <a:pt x="1319307" y="223291"/>
                </a:lnTo>
                <a:lnTo>
                  <a:pt x="1311914" y="177832"/>
                </a:lnTo>
                <a:lnTo>
                  <a:pt x="1302513" y="132857"/>
                </a:lnTo>
                <a:lnTo>
                  <a:pt x="1291090" y="88432"/>
                </a:lnTo>
                <a:lnTo>
                  <a:pt x="1277631" y="44625"/>
                </a:lnTo>
                <a:lnTo>
                  <a:pt x="1262122" y="1503"/>
                </a:lnTo>
                <a:lnTo>
                  <a:pt x="1212885" y="0"/>
                </a:lnTo>
                <a:close/>
              </a:path>
            </a:pathLst>
          </a:custGeom>
          <a:solidFill>
            <a:srgbClr val="59E034"/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34">
            <a:extLst>
              <a:ext uri="{FF2B5EF4-FFF2-40B4-BE49-F238E27FC236}">
                <a16:creationId xmlns:a16="http://schemas.microsoft.com/office/drawing/2014/main" id="{90C01E37-EB99-1320-166F-5F695C1CEB1B}"/>
              </a:ext>
            </a:extLst>
          </p:cNvPr>
          <p:cNvSpPr/>
          <p:nvPr/>
        </p:nvSpPr>
        <p:spPr>
          <a:xfrm rot="8328930">
            <a:off x="2961761" y="4070091"/>
            <a:ext cx="1328044" cy="1817118"/>
          </a:xfrm>
          <a:custGeom>
            <a:avLst/>
            <a:gdLst/>
            <a:ahLst/>
            <a:cxnLst/>
            <a:rect l="l" t="t" r="r" b="b"/>
            <a:pathLst>
              <a:path w="1329689" h="1622425">
                <a:moveTo>
                  <a:pt x="1212885" y="0"/>
                </a:moveTo>
                <a:lnTo>
                  <a:pt x="1163426" y="993"/>
                </a:lnTo>
                <a:lnTo>
                  <a:pt x="1113830" y="4462"/>
                </a:lnTo>
                <a:lnTo>
                  <a:pt x="1064180" y="10388"/>
                </a:lnTo>
                <a:lnTo>
                  <a:pt x="1014561" y="18750"/>
                </a:lnTo>
                <a:lnTo>
                  <a:pt x="965058" y="29527"/>
                </a:lnTo>
                <a:lnTo>
                  <a:pt x="915753" y="42700"/>
                </a:lnTo>
                <a:lnTo>
                  <a:pt x="866732" y="58248"/>
                </a:lnTo>
                <a:lnTo>
                  <a:pt x="818079" y="76150"/>
                </a:lnTo>
                <a:lnTo>
                  <a:pt x="769877" y="96387"/>
                </a:lnTo>
                <a:lnTo>
                  <a:pt x="722211" y="118937"/>
                </a:lnTo>
                <a:lnTo>
                  <a:pt x="675166" y="143781"/>
                </a:lnTo>
                <a:lnTo>
                  <a:pt x="631494" y="169258"/>
                </a:lnTo>
                <a:lnTo>
                  <a:pt x="588804" y="196545"/>
                </a:lnTo>
                <a:lnTo>
                  <a:pt x="547150" y="225588"/>
                </a:lnTo>
                <a:lnTo>
                  <a:pt x="506589" y="256333"/>
                </a:lnTo>
                <a:lnTo>
                  <a:pt x="467178" y="288727"/>
                </a:lnTo>
                <a:lnTo>
                  <a:pt x="428971" y="322714"/>
                </a:lnTo>
                <a:lnTo>
                  <a:pt x="392026" y="358241"/>
                </a:lnTo>
                <a:lnTo>
                  <a:pt x="356398" y="395255"/>
                </a:lnTo>
                <a:lnTo>
                  <a:pt x="322144" y="433701"/>
                </a:lnTo>
                <a:lnTo>
                  <a:pt x="289319" y="473525"/>
                </a:lnTo>
                <a:lnTo>
                  <a:pt x="257980" y="514674"/>
                </a:lnTo>
                <a:lnTo>
                  <a:pt x="228182" y="557092"/>
                </a:lnTo>
                <a:lnTo>
                  <a:pt x="199983" y="600727"/>
                </a:lnTo>
                <a:lnTo>
                  <a:pt x="172102" y="646470"/>
                </a:lnTo>
                <a:lnTo>
                  <a:pt x="146197" y="693111"/>
                </a:lnTo>
                <a:lnTo>
                  <a:pt x="122296" y="740569"/>
                </a:lnTo>
                <a:lnTo>
                  <a:pt x="100430" y="788762"/>
                </a:lnTo>
                <a:lnTo>
                  <a:pt x="80627" y="837609"/>
                </a:lnTo>
                <a:lnTo>
                  <a:pt x="62916" y="887028"/>
                </a:lnTo>
                <a:lnTo>
                  <a:pt x="47326" y="936938"/>
                </a:lnTo>
                <a:lnTo>
                  <a:pt x="33887" y="987257"/>
                </a:lnTo>
                <a:lnTo>
                  <a:pt x="22628" y="1037904"/>
                </a:lnTo>
                <a:lnTo>
                  <a:pt x="13577" y="1088797"/>
                </a:lnTo>
                <a:lnTo>
                  <a:pt x="6765" y="1139855"/>
                </a:lnTo>
                <a:lnTo>
                  <a:pt x="2300" y="1189903"/>
                </a:lnTo>
                <a:lnTo>
                  <a:pt x="48" y="1239664"/>
                </a:lnTo>
                <a:lnTo>
                  <a:pt x="0" y="1289061"/>
                </a:lnTo>
                <a:lnTo>
                  <a:pt x="2147" y="1338017"/>
                </a:lnTo>
                <a:lnTo>
                  <a:pt x="6481" y="1386454"/>
                </a:lnTo>
                <a:lnTo>
                  <a:pt x="12993" y="1434297"/>
                </a:lnTo>
                <a:lnTo>
                  <a:pt x="21674" y="1481467"/>
                </a:lnTo>
                <a:lnTo>
                  <a:pt x="32517" y="1527888"/>
                </a:lnTo>
                <a:lnTo>
                  <a:pt x="45512" y="1573483"/>
                </a:lnTo>
                <a:lnTo>
                  <a:pt x="60651" y="1618175"/>
                </a:lnTo>
                <a:lnTo>
                  <a:pt x="106693" y="1621174"/>
                </a:lnTo>
                <a:lnTo>
                  <a:pt x="152882" y="1621922"/>
                </a:lnTo>
                <a:lnTo>
                  <a:pt x="199152" y="1620450"/>
                </a:lnTo>
                <a:lnTo>
                  <a:pt x="245433" y="1616785"/>
                </a:lnTo>
                <a:lnTo>
                  <a:pt x="291659" y="1610959"/>
                </a:lnTo>
                <a:lnTo>
                  <a:pt x="337762" y="1602999"/>
                </a:lnTo>
                <a:lnTo>
                  <a:pt x="383673" y="1592936"/>
                </a:lnTo>
                <a:lnTo>
                  <a:pt x="429326" y="1580799"/>
                </a:lnTo>
                <a:lnTo>
                  <a:pt x="474651" y="1566617"/>
                </a:lnTo>
                <a:lnTo>
                  <a:pt x="519581" y="1550419"/>
                </a:lnTo>
                <a:lnTo>
                  <a:pt x="564049" y="1532236"/>
                </a:lnTo>
                <a:lnTo>
                  <a:pt x="607986" y="1512096"/>
                </a:lnTo>
                <a:lnTo>
                  <a:pt x="651325" y="1490029"/>
                </a:lnTo>
                <a:lnTo>
                  <a:pt x="693998" y="1466064"/>
                </a:lnTo>
                <a:lnTo>
                  <a:pt x="735936" y="1440231"/>
                </a:lnTo>
                <a:lnTo>
                  <a:pt x="777073" y="1412559"/>
                </a:lnTo>
                <a:lnTo>
                  <a:pt x="817340" y="1383077"/>
                </a:lnTo>
                <a:lnTo>
                  <a:pt x="856670" y="1351815"/>
                </a:lnTo>
                <a:lnTo>
                  <a:pt x="894995" y="1318802"/>
                </a:lnTo>
                <a:lnTo>
                  <a:pt x="932246" y="1284068"/>
                </a:lnTo>
                <a:lnTo>
                  <a:pt x="968356" y="1247642"/>
                </a:lnTo>
                <a:lnTo>
                  <a:pt x="1003258" y="1209553"/>
                </a:lnTo>
                <a:lnTo>
                  <a:pt x="1036381" y="1170476"/>
                </a:lnTo>
                <a:lnTo>
                  <a:pt x="1067814" y="1130404"/>
                </a:lnTo>
                <a:lnTo>
                  <a:pt x="1097543" y="1089402"/>
                </a:lnTo>
                <a:lnTo>
                  <a:pt x="1125552" y="1047538"/>
                </a:lnTo>
                <a:lnTo>
                  <a:pt x="1151828" y="1004879"/>
                </a:lnTo>
                <a:lnTo>
                  <a:pt x="1176355" y="961494"/>
                </a:lnTo>
                <a:lnTo>
                  <a:pt x="1199121" y="917448"/>
                </a:lnTo>
                <a:lnTo>
                  <a:pt x="1220109" y="872809"/>
                </a:lnTo>
                <a:lnTo>
                  <a:pt x="1239306" y="827645"/>
                </a:lnTo>
                <a:lnTo>
                  <a:pt x="1256697" y="782022"/>
                </a:lnTo>
                <a:lnTo>
                  <a:pt x="1272269" y="736009"/>
                </a:lnTo>
                <a:lnTo>
                  <a:pt x="1286005" y="689672"/>
                </a:lnTo>
                <a:lnTo>
                  <a:pt x="1297893" y="643078"/>
                </a:lnTo>
                <a:lnTo>
                  <a:pt x="1307918" y="596295"/>
                </a:lnTo>
                <a:lnTo>
                  <a:pt x="1316065" y="549390"/>
                </a:lnTo>
                <a:lnTo>
                  <a:pt x="1322320" y="502431"/>
                </a:lnTo>
                <a:lnTo>
                  <a:pt x="1326668" y="455484"/>
                </a:lnTo>
                <a:lnTo>
                  <a:pt x="1329095" y="408616"/>
                </a:lnTo>
                <a:lnTo>
                  <a:pt x="1329587" y="361896"/>
                </a:lnTo>
                <a:lnTo>
                  <a:pt x="1328130" y="315391"/>
                </a:lnTo>
                <a:lnTo>
                  <a:pt x="1324708" y="269167"/>
                </a:lnTo>
                <a:lnTo>
                  <a:pt x="1319307" y="223291"/>
                </a:lnTo>
                <a:lnTo>
                  <a:pt x="1311914" y="177832"/>
                </a:lnTo>
                <a:lnTo>
                  <a:pt x="1302513" y="132857"/>
                </a:lnTo>
                <a:lnTo>
                  <a:pt x="1291090" y="88432"/>
                </a:lnTo>
                <a:lnTo>
                  <a:pt x="1277631" y="44625"/>
                </a:lnTo>
                <a:lnTo>
                  <a:pt x="1262122" y="1503"/>
                </a:lnTo>
                <a:lnTo>
                  <a:pt x="1212885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rganigramme : Connecteur 93">
            <a:extLst>
              <a:ext uri="{FF2B5EF4-FFF2-40B4-BE49-F238E27FC236}">
                <a16:creationId xmlns:a16="http://schemas.microsoft.com/office/drawing/2014/main" id="{F798EB01-64CF-E8B3-994D-137E9498B50F}"/>
              </a:ext>
            </a:extLst>
          </p:cNvPr>
          <p:cNvSpPr/>
          <p:nvPr/>
        </p:nvSpPr>
        <p:spPr>
          <a:xfrm>
            <a:off x="2989205" y="3414691"/>
            <a:ext cx="1026202" cy="950841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ZoneTexte 165">
            <a:extLst>
              <a:ext uri="{FF2B5EF4-FFF2-40B4-BE49-F238E27FC236}">
                <a16:creationId xmlns:a16="http://schemas.microsoft.com/office/drawing/2014/main" id="{F13A61FD-8BA1-AA1A-FE90-212C72AE69A6}"/>
              </a:ext>
            </a:extLst>
          </p:cNvPr>
          <p:cNvSpPr txBox="1"/>
          <p:nvPr/>
        </p:nvSpPr>
        <p:spPr>
          <a:xfrm>
            <a:off x="2823470" y="4467225"/>
            <a:ext cx="165963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Entretiens</a:t>
            </a:r>
          </a:p>
          <a:p>
            <a:pPr algn="ctr"/>
            <a:r>
              <a:rPr lang="fr-FR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</a:p>
          <a:p>
            <a:pPr algn="ctr"/>
            <a:r>
              <a:rPr lang="fr-FR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Pratique</a:t>
            </a:r>
          </a:p>
          <a:p>
            <a:pPr algn="ctr"/>
            <a:r>
              <a:rPr lang="fr-FR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D’exercices</a:t>
            </a:r>
          </a:p>
          <a:p>
            <a:pPr algn="ctr"/>
            <a:r>
              <a:rPr lang="fr-FR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</a:p>
          <a:p>
            <a:pPr algn="ctr"/>
            <a:r>
              <a:rPr lang="fr-FR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Sophrologie</a:t>
            </a:r>
          </a:p>
          <a:p>
            <a:pPr algn="ctr"/>
            <a:r>
              <a:rPr lang="fr-FR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proches</a:t>
            </a:r>
          </a:p>
        </p:txBody>
      </p:sp>
      <p:sp>
        <p:nvSpPr>
          <p:cNvPr id="169" name="ZoneTexte 168">
            <a:extLst>
              <a:ext uri="{FF2B5EF4-FFF2-40B4-BE49-F238E27FC236}">
                <a16:creationId xmlns:a16="http://schemas.microsoft.com/office/drawing/2014/main" id="{96607717-89F6-F6AC-4EA9-2D94D63CB68A}"/>
              </a:ext>
            </a:extLst>
          </p:cNvPr>
          <p:cNvSpPr txBox="1"/>
          <p:nvPr/>
        </p:nvSpPr>
        <p:spPr>
          <a:xfrm rot="20941193">
            <a:off x="1378478" y="3837417"/>
            <a:ext cx="1741571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88900">
              <a:lnSpc>
                <a:spcPct val="100000"/>
              </a:lnSpc>
              <a:spcBef>
                <a:spcPts val="130"/>
              </a:spcBef>
            </a:pPr>
            <a:r>
              <a:rPr lang="fr-FR" sz="900" b="1" dirty="0">
                <a:solidFill>
                  <a:schemeClr val="bg1"/>
                </a:solidFill>
                <a:latin typeface="Arial Black" panose="020B0A04020102020204" pitchFamily="34" charset="0"/>
              </a:rPr>
              <a:t>ATELIER D’ ÉCRITURE</a:t>
            </a:r>
            <a:endParaRPr lang="fr-FR" sz="900" b="1" dirty="0">
              <a:solidFill>
                <a:schemeClr val="bg1"/>
              </a:solidFill>
              <a:latin typeface="Arial Black" panose="020B0A04020102020204" pitchFamily="34" charset="0"/>
              <a:cs typeface="Arial"/>
            </a:endParaRPr>
          </a:p>
        </p:txBody>
      </p:sp>
      <p:sp>
        <p:nvSpPr>
          <p:cNvPr id="171" name="ZoneTexte 170">
            <a:extLst>
              <a:ext uri="{FF2B5EF4-FFF2-40B4-BE49-F238E27FC236}">
                <a16:creationId xmlns:a16="http://schemas.microsoft.com/office/drawing/2014/main" id="{7FD056E6-60E0-4816-A6F7-A6D01001FDE3}"/>
              </a:ext>
            </a:extLst>
          </p:cNvPr>
          <p:cNvSpPr txBox="1"/>
          <p:nvPr/>
        </p:nvSpPr>
        <p:spPr>
          <a:xfrm rot="953176">
            <a:off x="4179959" y="3802088"/>
            <a:ext cx="145989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100" spc="-10" dirty="0">
                <a:solidFill>
                  <a:srgbClr val="FF0000"/>
                </a:solidFill>
                <a:latin typeface="Arial"/>
                <a:cs typeface="Arial"/>
              </a:rPr>
              <a:t>SOPHROLOGIE malades</a:t>
            </a:r>
            <a:endParaRPr lang="fr-FR" sz="1100" dirty="0">
              <a:solidFill>
                <a:srgbClr val="FF0000"/>
              </a:solidFill>
            </a:endParaRPr>
          </a:p>
        </p:txBody>
      </p:sp>
      <p:sp>
        <p:nvSpPr>
          <p:cNvPr id="173" name="ZoneTexte 172">
            <a:extLst>
              <a:ext uri="{FF2B5EF4-FFF2-40B4-BE49-F238E27FC236}">
                <a16:creationId xmlns:a16="http://schemas.microsoft.com/office/drawing/2014/main" id="{595FDF45-50DD-047F-10CB-E8A8A6484676}"/>
              </a:ext>
            </a:extLst>
          </p:cNvPr>
          <p:cNvSpPr txBox="1"/>
          <p:nvPr/>
        </p:nvSpPr>
        <p:spPr>
          <a:xfrm rot="2534333">
            <a:off x="3938171" y="5175705"/>
            <a:ext cx="148249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Prévention</a:t>
            </a:r>
          </a:p>
        </p:txBody>
      </p:sp>
      <p:pic>
        <p:nvPicPr>
          <p:cNvPr id="174" name="object 60">
            <a:extLst>
              <a:ext uri="{FF2B5EF4-FFF2-40B4-BE49-F238E27FC236}">
                <a16:creationId xmlns:a16="http://schemas.microsoft.com/office/drawing/2014/main" id="{BC948FDF-2DE7-C802-5ACA-1A04E4F243E3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206917" y="1189416"/>
            <a:ext cx="1352383" cy="458409"/>
          </a:xfrm>
          <a:prstGeom prst="rect">
            <a:avLst/>
          </a:prstGeom>
        </p:spPr>
      </p:pic>
      <p:sp>
        <p:nvSpPr>
          <p:cNvPr id="176" name="ZoneTexte 175">
            <a:extLst>
              <a:ext uri="{FF2B5EF4-FFF2-40B4-BE49-F238E27FC236}">
                <a16:creationId xmlns:a16="http://schemas.microsoft.com/office/drawing/2014/main" id="{69C2595D-7F29-EECD-6A48-A2E763AE2DFD}"/>
              </a:ext>
            </a:extLst>
          </p:cNvPr>
          <p:cNvSpPr txBox="1"/>
          <p:nvPr/>
        </p:nvSpPr>
        <p:spPr>
          <a:xfrm>
            <a:off x="514366" y="686722"/>
            <a:ext cx="585720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800" spc="-1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r-FR" spc="-10" dirty="0">
                <a:latin typeface="Arial" panose="020B0604020202020204" pitchFamily="34" charset="0"/>
                <a:cs typeface="Arial" panose="020B0604020202020204" pitchFamily="34" charset="0"/>
              </a:rPr>
              <a:t>ccueil </a:t>
            </a:r>
            <a:r>
              <a:rPr lang="fr-FR" sz="2800" spc="-1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fr-FR" spc="-10" dirty="0">
                <a:latin typeface="Arial" panose="020B0604020202020204" pitchFamily="34" charset="0"/>
                <a:cs typeface="Arial" panose="020B0604020202020204" pitchFamily="34" charset="0"/>
              </a:rPr>
              <a:t>amilles </a:t>
            </a:r>
            <a:r>
              <a:rPr lang="fr-FR" sz="2800" spc="-1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r-FR" spc="-10" dirty="0">
                <a:latin typeface="Arial" panose="020B0604020202020204" pitchFamily="34" charset="0"/>
                <a:cs typeface="Arial" panose="020B0604020202020204" pitchFamily="34" charset="0"/>
              </a:rPr>
              <a:t>ancer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ZoneTexte 177">
            <a:extLst>
              <a:ext uri="{FF2B5EF4-FFF2-40B4-BE49-F238E27FC236}">
                <a16:creationId xmlns:a16="http://schemas.microsoft.com/office/drawing/2014/main" id="{09485487-BCEA-51F5-8DD6-6D2B822A72CE}"/>
              </a:ext>
            </a:extLst>
          </p:cNvPr>
          <p:cNvSpPr txBox="1"/>
          <p:nvPr/>
        </p:nvSpPr>
        <p:spPr>
          <a:xfrm rot="1604985">
            <a:off x="1139964" y="2994564"/>
            <a:ext cx="167461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000" dirty="0">
                <a:solidFill>
                  <a:schemeClr val="bg1"/>
                </a:solidFill>
                <a:latin typeface="Arial Black" panose="020B0A04020102020204" pitchFamily="34" charset="0"/>
              </a:rPr>
              <a:t>Sophro-Musicothérapie</a:t>
            </a:r>
            <a:endParaRPr lang="fr-FR" sz="1000" b="1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ZoneTexte 179">
            <a:extLst>
              <a:ext uri="{FF2B5EF4-FFF2-40B4-BE49-F238E27FC236}">
                <a16:creationId xmlns:a16="http://schemas.microsoft.com/office/drawing/2014/main" id="{A7A50CBD-ACC6-E704-37C0-0AFFD5168A34}"/>
              </a:ext>
            </a:extLst>
          </p:cNvPr>
          <p:cNvSpPr txBox="1"/>
          <p:nvPr/>
        </p:nvSpPr>
        <p:spPr>
          <a:xfrm rot="2880869">
            <a:off x="1857611" y="2566092"/>
            <a:ext cx="157598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88900" algn="ctr">
              <a:lnSpc>
                <a:spcPct val="100000"/>
              </a:lnSpc>
              <a:spcBef>
                <a:spcPts val="130"/>
              </a:spcBef>
            </a:pPr>
            <a:r>
              <a:rPr lang="fr-FR" sz="1000" b="1" dirty="0">
                <a:solidFill>
                  <a:srgbClr val="FFFFFF"/>
                </a:solidFill>
                <a:latin typeface="Arial"/>
                <a:cs typeface="Arial"/>
              </a:rPr>
              <a:t>GROUPE</a:t>
            </a:r>
            <a:r>
              <a:rPr lang="fr-FR" sz="1000" b="1" spc="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000" b="1" spc="-35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lang="fr-FR" sz="1000" b="1" spc="-10" dirty="0">
                <a:solidFill>
                  <a:srgbClr val="FFFFFF"/>
                </a:solidFill>
                <a:latin typeface="Arial"/>
                <a:cs typeface="Arial"/>
              </a:rPr>
              <a:t>PAROLE</a:t>
            </a:r>
            <a:endParaRPr lang="fr-FR" sz="1000" b="1" dirty="0">
              <a:latin typeface="Arial"/>
              <a:cs typeface="Arial"/>
            </a:endParaRPr>
          </a:p>
          <a:p>
            <a:pPr marL="12700" algn="ctr">
              <a:lnSpc>
                <a:spcPts val="1245"/>
              </a:lnSpc>
            </a:pPr>
            <a:r>
              <a:rPr lang="fr-FR" sz="100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lang="fr-FR" sz="10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000" b="1" spc="-10" dirty="0">
                <a:solidFill>
                  <a:srgbClr val="FFFFFF"/>
                </a:solidFill>
                <a:latin typeface="Arial"/>
                <a:cs typeface="Arial"/>
              </a:rPr>
              <a:t>PROCHES</a:t>
            </a:r>
            <a:endParaRPr lang="fr-FR" sz="1000" b="1" dirty="0">
              <a:latin typeface="Arial"/>
              <a:cs typeface="Arial"/>
            </a:endParaRPr>
          </a:p>
        </p:txBody>
      </p:sp>
      <p:sp>
        <p:nvSpPr>
          <p:cNvPr id="182" name="ZoneTexte 181">
            <a:extLst>
              <a:ext uri="{FF2B5EF4-FFF2-40B4-BE49-F238E27FC236}">
                <a16:creationId xmlns:a16="http://schemas.microsoft.com/office/drawing/2014/main" id="{35E7B578-F687-893E-6CE4-C6201D910BE8}"/>
              </a:ext>
            </a:extLst>
          </p:cNvPr>
          <p:cNvSpPr txBox="1"/>
          <p:nvPr/>
        </p:nvSpPr>
        <p:spPr>
          <a:xfrm rot="19293704">
            <a:off x="1285654" y="4449332"/>
            <a:ext cx="200374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Soutien Enfants</a:t>
            </a:r>
          </a:p>
        </p:txBody>
      </p:sp>
      <p:sp>
        <p:nvSpPr>
          <p:cNvPr id="183" name="object 36">
            <a:extLst>
              <a:ext uri="{FF2B5EF4-FFF2-40B4-BE49-F238E27FC236}">
                <a16:creationId xmlns:a16="http://schemas.microsoft.com/office/drawing/2014/main" id="{989481BA-E190-546C-F06A-BFD7BC607DFA}"/>
              </a:ext>
            </a:extLst>
          </p:cNvPr>
          <p:cNvSpPr txBox="1"/>
          <p:nvPr/>
        </p:nvSpPr>
        <p:spPr>
          <a:xfrm rot="1017784">
            <a:off x="4068968" y="4447819"/>
            <a:ext cx="129824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fr-FR" sz="1150" b="1" spc="-35" dirty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sz="1150" b="1" spc="-35" dirty="0">
                <a:solidFill>
                  <a:srgbClr val="FFFFFF"/>
                </a:solidFill>
                <a:latin typeface="Arial"/>
                <a:cs typeface="Arial"/>
              </a:rPr>
              <a:t>DITATION</a:t>
            </a:r>
            <a:endParaRPr sz="1150" dirty="0">
              <a:latin typeface="Arial"/>
              <a:cs typeface="Arial"/>
            </a:endParaRPr>
          </a:p>
        </p:txBody>
      </p:sp>
      <p:sp>
        <p:nvSpPr>
          <p:cNvPr id="184" name="object 41">
            <a:extLst>
              <a:ext uri="{FF2B5EF4-FFF2-40B4-BE49-F238E27FC236}">
                <a16:creationId xmlns:a16="http://schemas.microsoft.com/office/drawing/2014/main" id="{81BC1421-E6BF-C568-783A-F250750BC337}"/>
              </a:ext>
            </a:extLst>
          </p:cNvPr>
          <p:cNvSpPr txBox="1"/>
          <p:nvPr/>
        </p:nvSpPr>
        <p:spPr>
          <a:xfrm rot="17691796">
            <a:off x="3309980" y="2248479"/>
            <a:ext cx="828702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ENTRETIENS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85" name="object 42">
            <a:extLst>
              <a:ext uri="{FF2B5EF4-FFF2-40B4-BE49-F238E27FC236}">
                <a16:creationId xmlns:a16="http://schemas.microsoft.com/office/drawing/2014/main" id="{4548C534-8EB8-49D1-F470-3229CD1E3606}"/>
              </a:ext>
            </a:extLst>
          </p:cNvPr>
          <p:cNvSpPr txBox="1"/>
          <p:nvPr/>
        </p:nvSpPr>
        <p:spPr>
          <a:xfrm rot="17794945">
            <a:off x="3467428" y="2297265"/>
            <a:ext cx="849985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INDIVIDUELS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86" name="object 43">
            <a:extLst>
              <a:ext uri="{FF2B5EF4-FFF2-40B4-BE49-F238E27FC236}">
                <a16:creationId xmlns:a16="http://schemas.microsoft.com/office/drawing/2014/main" id="{9574E78E-1AD6-372E-4ECF-723B7ADD1BBD}"/>
              </a:ext>
            </a:extLst>
          </p:cNvPr>
          <p:cNvSpPr txBox="1"/>
          <p:nvPr/>
        </p:nvSpPr>
        <p:spPr>
          <a:xfrm rot="17636349">
            <a:off x="3559094" y="2558908"/>
            <a:ext cx="743526" cy="128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15"/>
              </a:lnSpc>
            </a:pPr>
            <a:r>
              <a:rPr sz="1000" b="1" dirty="0">
                <a:solidFill>
                  <a:srgbClr val="FFFFFF"/>
                </a:solidFill>
                <a:latin typeface="Arial"/>
                <a:cs typeface="Arial"/>
              </a:rPr>
              <a:t>&amp; DE</a:t>
            </a:r>
            <a:r>
              <a:rPr sz="10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DEUIL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3634456-07CE-19CB-D926-191F2AA351DF}"/>
              </a:ext>
            </a:extLst>
          </p:cNvPr>
          <p:cNvSpPr txBox="1"/>
          <p:nvPr/>
        </p:nvSpPr>
        <p:spPr>
          <a:xfrm rot="18844020" flipH="1">
            <a:off x="3447558" y="2307219"/>
            <a:ext cx="362152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ATELIER VOIX ET CHANT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D607248-0E84-1903-D83D-FF6ED111F6A7}"/>
              </a:ext>
            </a:extLst>
          </p:cNvPr>
          <p:cNvSpPr txBox="1"/>
          <p:nvPr/>
        </p:nvSpPr>
        <p:spPr>
          <a:xfrm rot="17241876">
            <a:off x="2112032" y="4967981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SOUTIEN </a:t>
            </a:r>
          </a:p>
          <a:p>
            <a:pPr algn="ctr"/>
            <a:r>
              <a:rPr lang="fr-FR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FAMILIAL à DOMICILE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44B582C-14D8-7A05-9941-E828348B2F51}"/>
              </a:ext>
            </a:extLst>
          </p:cNvPr>
          <p:cNvSpPr txBox="1"/>
          <p:nvPr/>
        </p:nvSpPr>
        <p:spPr>
          <a:xfrm rot="21149596">
            <a:off x="2763226" y="1852134"/>
            <a:ext cx="111417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GROUPE</a:t>
            </a:r>
          </a:p>
          <a:p>
            <a:r>
              <a:rPr lang="fr-FR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FR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D’ECOUTE </a:t>
            </a:r>
          </a:p>
          <a:p>
            <a:endParaRPr lang="fr-FR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MALADES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A363378-1295-42A7-9FD3-2734655FDB45}"/>
              </a:ext>
            </a:extLst>
          </p:cNvPr>
          <p:cNvSpPr txBox="1"/>
          <p:nvPr/>
        </p:nvSpPr>
        <p:spPr>
          <a:xfrm rot="17897323">
            <a:off x="3475435" y="2171122"/>
            <a:ext cx="212878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b="1" spc="-10" dirty="0">
                <a:solidFill>
                  <a:srgbClr val="FFFFFF"/>
                </a:solidFill>
                <a:latin typeface="Arial"/>
                <a:cs typeface="Arial"/>
              </a:rPr>
              <a:t>ART THERAPIE</a:t>
            </a:r>
            <a:endParaRPr lang="fr-FR" sz="1200" b="1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D84973A-506F-D58A-30C3-8E10743C240A}"/>
              </a:ext>
            </a:extLst>
          </p:cNvPr>
          <p:cNvSpPr txBox="1"/>
          <p:nvPr/>
        </p:nvSpPr>
        <p:spPr>
          <a:xfrm>
            <a:off x="3035300" y="3692044"/>
            <a:ext cx="101555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fr-FR" sz="900" spc="-10" dirty="0">
                <a:solidFill>
                  <a:srgbClr val="0A65A1"/>
                </a:solidFill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www.afcancer.fr</a:t>
            </a:r>
            <a:endParaRPr lang="fr-FR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A13A62CB-4793-108C-8E35-5A81F0D61695}"/>
              </a:ext>
            </a:extLst>
          </p:cNvPr>
          <p:cNvSpPr txBox="1"/>
          <p:nvPr/>
        </p:nvSpPr>
        <p:spPr>
          <a:xfrm>
            <a:off x="2600638" y="3890111"/>
            <a:ext cx="1741571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800" b="1" dirty="0">
                <a:latin typeface="Arial" panose="020B0604020202020204" pitchFamily="34" charset="0"/>
                <a:cs typeface="Arial" panose="020B0604020202020204" pitchFamily="34" charset="0"/>
              </a:rPr>
              <a:t>tel: 0143973859</a:t>
            </a:r>
          </a:p>
        </p:txBody>
      </p:sp>
      <p:pic>
        <p:nvPicPr>
          <p:cNvPr id="5" name="object 7">
            <a:extLst>
              <a:ext uri="{FF2B5EF4-FFF2-40B4-BE49-F238E27FC236}">
                <a16:creationId xmlns:a16="http://schemas.microsoft.com/office/drawing/2014/main" id="{97252E43-6EC0-F2A0-CA13-64A31277E434}"/>
              </a:ext>
            </a:extLst>
          </p:cNvPr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283825" y="6491671"/>
            <a:ext cx="751652" cy="852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60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>
            <a:extLst>
              <a:ext uri="{FF2B5EF4-FFF2-40B4-BE49-F238E27FC236}">
                <a16:creationId xmlns:a16="http://schemas.microsoft.com/office/drawing/2014/main" id="{5D020ECC-256D-8315-ADFF-BDC800711A74}"/>
              </a:ext>
            </a:extLst>
          </p:cNvPr>
          <p:cNvSpPr/>
          <p:nvPr/>
        </p:nvSpPr>
        <p:spPr>
          <a:xfrm>
            <a:off x="-1473" y="-59219"/>
            <a:ext cx="6857997" cy="89908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5" name="Titre 1">
            <a:extLst>
              <a:ext uri="{FF2B5EF4-FFF2-40B4-BE49-F238E27FC236}">
                <a16:creationId xmlns:a16="http://schemas.microsoft.com/office/drawing/2014/main" id="{5032DB72-269A-D522-B8D5-E35D331B6A9C}"/>
              </a:ext>
            </a:extLst>
          </p:cNvPr>
          <p:cNvSpPr txBox="1">
            <a:spLocks/>
          </p:cNvSpPr>
          <p:nvPr/>
        </p:nvSpPr>
        <p:spPr>
          <a:xfrm rot="10800000" flipV="1">
            <a:off x="822940" y="483547"/>
            <a:ext cx="5757582" cy="96059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 lIns="0" tIns="0" rIns="0" bIns="0">
            <a:normAutofit fontScale="30000" lnSpcReduction="20000"/>
          </a:bodyPr>
          <a:lstStyle>
            <a:lvl1pPr>
              <a:defRPr sz="1700" b="1" i="0">
                <a:solidFill>
                  <a:srgbClr val="0A65A1"/>
                </a:solidFill>
                <a:latin typeface="Adobe Caslon Pro Bold"/>
                <a:ea typeface="+mj-ea"/>
                <a:cs typeface="Adobe Caslon Pro Bold"/>
              </a:defRPr>
            </a:lvl1pPr>
          </a:lstStyle>
          <a:p>
            <a:br>
              <a:rPr lang="fr-FR" sz="2000">
                <a:solidFill>
                  <a:schemeClr val="accent2"/>
                </a:solidFill>
              </a:rPr>
            </a:br>
            <a:br>
              <a:rPr lang="fr-FR" sz="2200">
                <a:solidFill>
                  <a:schemeClr val="accent2"/>
                </a:solidFill>
              </a:rPr>
            </a:br>
            <a:br>
              <a:rPr lang="fr-FR" sz="2200">
                <a:solidFill>
                  <a:schemeClr val="accent2"/>
                </a:solidFill>
              </a:rPr>
            </a:br>
            <a:br>
              <a:rPr lang="fr-FR" sz="2200">
                <a:solidFill>
                  <a:schemeClr val="accent2"/>
                </a:solidFill>
              </a:rPr>
            </a:br>
            <a:br>
              <a:rPr lang="fr-FR" sz="2200">
                <a:solidFill>
                  <a:schemeClr val="accent2"/>
                </a:solidFill>
              </a:rPr>
            </a:br>
            <a:br>
              <a:rPr lang="fr-FR" sz="2200">
                <a:solidFill>
                  <a:schemeClr val="accent2"/>
                </a:solidFill>
              </a:rPr>
            </a:br>
            <a:br>
              <a:rPr lang="fr-FR" sz="2200">
                <a:solidFill>
                  <a:schemeClr val="accent2"/>
                </a:solidFill>
              </a:rPr>
            </a:br>
            <a:br>
              <a:rPr lang="fr-FR" sz="2200">
                <a:solidFill>
                  <a:schemeClr val="accent2"/>
                </a:solidFill>
              </a:rPr>
            </a:br>
            <a:br>
              <a:rPr lang="fr-FR" sz="2200">
                <a:solidFill>
                  <a:schemeClr val="accent2"/>
                </a:solidFill>
              </a:rPr>
            </a:br>
            <a:br>
              <a:rPr lang="fr-FR" sz="27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fr-FR" sz="2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3C669162-77CB-E9B7-F839-E971707865AA}"/>
              </a:ext>
            </a:extLst>
          </p:cNvPr>
          <p:cNvSpPr/>
          <p:nvPr/>
        </p:nvSpPr>
        <p:spPr>
          <a:xfrm>
            <a:off x="772569" y="530811"/>
            <a:ext cx="51032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fr-FR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ccueil-</a:t>
            </a:r>
            <a:r>
              <a:rPr lang="fr-FR" sz="2000" b="1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</a:t>
            </a:r>
            <a:r>
              <a:rPr lang="fr-FR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amilles-</a:t>
            </a:r>
            <a:r>
              <a:rPr lang="fr-FR" sz="20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fr-FR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ancer</a:t>
            </a:r>
            <a:br>
              <a:rPr lang="fr-FR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Fiche récapitulative « Soins de support »</a:t>
            </a:r>
          </a:p>
          <a:p>
            <a:pPr defTabSz="1043193">
              <a:defRPr sz="800">
                <a:latin typeface="Arial"/>
                <a:ea typeface="Arial"/>
                <a:cs typeface="Arial"/>
                <a:sym typeface="Arial"/>
              </a:defRPr>
            </a:pPr>
            <a:r>
              <a:rPr lang="fr-FR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Siège social :</a:t>
            </a:r>
            <a:r>
              <a:rPr lang="fr-FR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7 place Galilée - 94100 Saint-Maur-Des-Fossés</a:t>
            </a:r>
            <a:r>
              <a:rPr lang="fr-FR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pic>
        <p:nvPicPr>
          <p:cNvPr id="87" name="Image 86">
            <a:extLst>
              <a:ext uri="{FF2B5EF4-FFF2-40B4-BE49-F238E27FC236}">
                <a16:creationId xmlns:a16="http://schemas.microsoft.com/office/drawing/2014/main" id="{A24D8AA2-9984-3DB6-6F1F-F361AACEF43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7400" y="527964"/>
            <a:ext cx="1396809" cy="807445"/>
          </a:xfrm>
          <a:prstGeom prst="rect">
            <a:avLst/>
          </a:prstGeom>
        </p:spPr>
      </p:pic>
      <p:sp>
        <p:nvSpPr>
          <p:cNvPr id="89" name="Rectangle 88">
            <a:extLst>
              <a:ext uri="{FF2B5EF4-FFF2-40B4-BE49-F238E27FC236}">
                <a16:creationId xmlns:a16="http://schemas.microsoft.com/office/drawing/2014/main" id="{6A16E30A-8246-8C9A-FD4E-534EDFE7776B}"/>
              </a:ext>
            </a:extLst>
          </p:cNvPr>
          <p:cNvSpPr/>
          <p:nvPr/>
        </p:nvSpPr>
        <p:spPr>
          <a:xfrm>
            <a:off x="848530" y="6942690"/>
            <a:ext cx="515799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spcAft>
                <a:spcPts val="0"/>
              </a:spcAft>
              <a:buFontTx/>
              <a:buChar char="-"/>
            </a:pPr>
            <a:endParaRPr lang="fr-FR" sz="800" dirty="0">
              <a:solidFill>
                <a:srgbClr val="002060"/>
              </a:solidFill>
              <a:latin typeface="Tahoma" panose="020B060403050404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71450" lvl="0" indent="-171450">
              <a:spcAft>
                <a:spcPts val="0"/>
              </a:spcAft>
              <a:buFontTx/>
              <a:buChar char="-"/>
            </a:pPr>
            <a:r>
              <a:rPr lang="fr-FR" sz="800" dirty="0">
                <a:solidFill>
                  <a:srgbClr val="002060"/>
                </a:solidFill>
                <a:latin typeface="Tahom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les activités, en général, ont lieu dans nos locaux, et les dates et heures peuvent être modifiées.</a:t>
            </a:r>
          </a:p>
          <a:p>
            <a:pPr lvl="0">
              <a:spcAft>
                <a:spcPts val="0"/>
              </a:spcAft>
            </a:pPr>
            <a:endParaRPr lang="fr-FR" sz="900" b="1" dirty="0">
              <a:solidFill>
                <a:srgbClr val="002060"/>
              </a:solidFill>
              <a:latin typeface="Tahoma" panose="020B060403050404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r>
              <a:rPr lang="fr-FR" sz="900" b="1" dirty="0">
                <a:solidFill>
                  <a:srgbClr val="002060"/>
                </a:solidFill>
                <a:latin typeface="Tahom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68 rue du Pont de Créteil </a:t>
            </a:r>
            <a:r>
              <a:rPr lang="fr-FR" sz="900" dirty="0">
                <a:solidFill>
                  <a:srgbClr val="002060"/>
                </a:solidFill>
                <a:latin typeface="Tahom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– 94100 St-Maur .</a:t>
            </a:r>
          </a:p>
          <a:p>
            <a:pPr lvl="0">
              <a:spcAft>
                <a:spcPts val="0"/>
              </a:spcAft>
            </a:pPr>
            <a:endParaRPr lang="fr-FR" sz="900" dirty="0">
              <a:solidFill>
                <a:srgbClr val="002060"/>
              </a:solidFill>
              <a:latin typeface="Tahoma" panose="020B060403050404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fr-FR" sz="900" dirty="0">
                <a:solidFill>
                  <a:srgbClr val="002060"/>
                </a:solidFill>
                <a:latin typeface="Tahom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- </a:t>
            </a:r>
            <a:r>
              <a:rPr lang="fr-FR" sz="900" b="1" dirty="0">
                <a:solidFill>
                  <a:srgbClr val="002060"/>
                </a:solidFill>
                <a:latin typeface="Tahom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Permanences d’accueil et écoute </a:t>
            </a:r>
            <a:r>
              <a:rPr lang="fr-FR" sz="900" dirty="0">
                <a:solidFill>
                  <a:srgbClr val="002060"/>
                </a:solidFill>
                <a:latin typeface="Tahom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: Mardi, mercredi, jeudi, vendredi de 9h00 à 12h30</a:t>
            </a:r>
          </a:p>
        </p:txBody>
      </p:sp>
      <p:sp>
        <p:nvSpPr>
          <p:cNvPr id="91" name="Shape 121">
            <a:extLst>
              <a:ext uri="{FF2B5EF4-FFF2-40B4-BE49-F238E27FC236}">
                <a16:creationId xmlns:a16="http://schemas.microsoft.com/office/drawing/2014/main" id="{BC110E43-0F4D-F657-A178-359EE6D380A2}"/>
              </a:ext>
            </a:extLst>
          </p:cNvPr>
          <p:cNvSpPr/>
          <p:nvPr/>
        </p:nvSpPr>
        <p:spPr>
          <a:xfrm>
            <a:off x="1988404" y="8409089"/>
            <a:ext cx="3348030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ctr" defTabSz="1043193">
              <a:defRPr sz="800">
                <a:latin typeface="Arial"/>
                <a:ea typeface="Arial"/>
                <a:cs typeface="Arial"/>
                <a:sym typeface="Arial"/>
              </a:defRPr>
            </a:pPr>
            <a:r>
              <a:rPr lang="fr-FR" sz="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Liste de nos partenaires disponible sur www.afcancer.fr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7197AA74-9B47-69CF-84BD-6E9A03A8D9BD}"/>
              </a:ext>
            </a:extLst>
          </p:cNvPr>
          <p:cNvSpPr/>
          <p:nvPr/>
        </p:nvSpPr>
        <p:spPr>
          <a:xfrm>
            <a:off x="822940" y="1462017"/>
            <a:ext cx="5573273" cy="555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b="1" u="sng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SOPHROLOGIE </a:t>
            </a:r>
            <a:r>
              <a:rPr lang="fr-FR" sz="8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(malades)</a:t>
            </a:r>
            <a:r>
              <a:rPr lang="fr-FR" sz="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fr-FR" sz="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Tous les lundis, de 14h à 15h30 et de 16h00 à 17h30</a:t>
            </a:r>
          </a:p>
          <a:p>
            <a:r>
              <a:rPr lang="fr-FR" sz="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fr-FR" sz="800" b="1" u="sng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ECRITURE</a:t>
            </a:r>
            <a:r>
              <a:rPr lang="fr-FR" sz="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(malades et proches)</a:t>
            </a:r>
            <a:endParaRPr lang="fr-FR" sz="8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- 2 vendredis par mois, de 11h00 à 13h00</a:t>
            </a:r>
          </a:p>
          <a:p>
            <a:endParaRPr lang="fr-FR" sz="8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800" b="1" u="sng" dirty="0">
                <a:solidFill>
                  <a:srgbClr val="3366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ACTIVITE PHYSIQUE ADAPTEE</a:t>
            </a:r>
            <a:r>
              <a:rPr lang="fr-FR" sz="800" b="1" dirty="0">
                <a:solidFill>
                  <a:srgbClr val="3366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(malades)</a:t>
            </a:r>
            <a:endParaRPr lang="fr-FR" sz="8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Tous les mercredis de 10h30 à 12h00</a:t>
            </a:r>
          </a:p>
          <a:p>
            <a:endParaRPr lang="fr-FR" sz="8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800" b="1" u="sng" dirty="0">
                <a:solidFill>
                  <a:srgbClr val="99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GROUPE DE PAROLE</a:t>
            </a:r>
            <a:r>
              <a:rPr lang="fr-FR" sz="800" b="1" dirty="0">
                <a:solidFill>
                  <a:srgbClr val="99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« Vivre son deuil, ici et ailleurs »</a:t>
            </a:r>
          </a:p>
          <a:p>
            <a:pPr marL="171450" indent="-171450">
              <a:buFontTx/>
              <a:buChar char="-"/>
            </a:pPr>
            <a:r>
              <a:rPr lang="fr-FR" sz="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Tous les 2 mois de 19h00 à 20h30</a:t>
            </a:r>
          </a:p>
          <a:p>
            <a:pPr marL="171450" indent="-171450">
              <a:buFontTx/>
              <a:buChar char="-"/>
            </a:pPr>
            <a:endParaRPr lang="fr-FR" sz="8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800" b="1" u="sng" dirty="0">
                <a:solidFill>
                  <a:srgbClr val="9933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MEDITATION </a:t>
            </a:r>
            <a:r>
              <a:rPr lang="fr-FR" sz="800" b="1" dirty="0">
                <a:solidFill>
                  <a:srgbClr val="9933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(malades et proches)</a:t>
            </a:r>
            <a:r>
              <a:rPr lang="fr-FR" sz="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fr-FR" sz="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- 2 à 3 mercredis par mois, de 17h00 à 18h30</a:t>
            </a:r>
          </a:p>
          <a:p>
            <a:endParaRPr lang="fr-FR" sz="8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800" b="1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GROUPE D’ECOUTE</a:t>
            </a:r>
            <a:r>
              <a:rPr lang="fr-FR" sz="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8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(malades)</a:t>
            </a:r>
          </a:p>
          <a:p>
            <a:r>
              <a:rPr lang="fr-FR" sz="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Tous les jeudis, de 14h30 à 16h30</a:t>
            </a:r>
          </a:p>
          <a:p>
            <a:endParaRPr lang="fr-FR" sz="8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fr-FR" sz="900" u="sng" kern="100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fr-FR" sz="900" u="sng" kern="10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fr-FR" sz="900" u="sng" kern="100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fr-FR" sz="900" u="sng" kern="100" dirty="0">
                <a:solidFill>
                  <a:srgbClr val="00B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fr-FR" sz="900" u="sng" kern="10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fr-FR" sz="900" u="sng" kern="100" dirty="0">
                <a:solidFill>
                  <a:srgbClr val="00B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fr-FR" sz="900" u="sng" kern="1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fr-FR" sz="900" u="sng" kern="100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fr-FR" sz="900" u="sng" kern="100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</a:t>
            </a:r>
            <a:r>
              <a:rPr lang="fr-FR" sz="900" u="sng" kern="100" dirty="0">
                <a:solidFill>
                  <a:srgbClr val="7030A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fr-FR" sz="900" u="sng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900" u="sng" kern="10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fr-FR" sz="900" u="sng" kern="100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fr-FR" sz="900" u="sng" kern="10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fr-FR" sz="900" u="sng" kern="1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fr-FR" sz="900" u="sng" kern="10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fr-FR" sz="900" u="sng" kern="100" dirty="0">
                <a:solidFill>
                  <a:srgbClr val="00B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fr-FR" sz="900" u="sng" kern="1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fr-FR" sz="900" u="sng" kern="100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fr-FR" sz="900" u="sng" kern="100" dirty="0">
                <a:solidFill>
                  <a:srgbClr val="00B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900" u="sng" kern="100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fr-FR" sz="900" u="sng" kern="100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fr-FR" sz="900" u="sng" kern="100" dirty="0">
                <a:solidFill>
                  <a:srgbClr val="00B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900" u="sng" kern="100" dirty="0">
                <a:solidFill>
                  <a:srgbClr val="7030A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fr-FR" sz="900" u="sng" kern="100" dirty="0">
                <a:solidFill>
                  <a:srgbClr val="FF66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</a:t>
            </a:r>
            <a:r>
              <a:rPr lang="fr-FR" sz="900" u="sng" kern="100" dirty="0">
                <a:solidFill>
                  <a:srgbClr val="A0D2CC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fr-FR" sz="900" u="sng" kern="100" dirty="0">
                <a:solidFill>
                  <a:srgbClr val="12DED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fr-FR" sz="900" u="sng" kern="100" dirty="0">
                <a:solidFill>
                  <a:srgbClr val="2FAE0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fr-FR" sz="900" u="sng" kern="100" dirty="0">
                <a:solidFill>
                  <a:srgbClr val="00B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s)</a:t>
            </a:r>
            <a:br>
              <a:rPr lang="fr-FR" sz="900" u="sng" kern="100" dirty="0">
                <a:solidFill>
                  <a:srgbClr val="00B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9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les mardis 2/mois de 17h30 à 19 h,</a:t>
            </a:r>
            <a:br>
              <a:rPr lang="fr-FR" sz="9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9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Les samedis 1/mois à 14h30</a:t>
            </a:r>
          </a:p>
          <a:p>
            <a:endParaRPr lang="fr-FR" sz="800" dirty="0">
              <a:effectLst/>
              <a:highlight>
                <a:srgbClr val="00FF00"/>
              </a:highlight>
            </a:endParaRPr>
          </a:p>
          <a:p>
            <a:pPr algn="l"/>
            <a:r>
              <a:rPr lang="fr-FR" sz="800" b="1" u="sng" dirty="0">
                <a:solidFill>
                  <a:srgbClr val="FF0000"/>
                </a:solidFill>
                <a:effectLst/>
              </a:rPr>
              <a:t>VOIX ET CHANT DE L’INSTANT (malades et proches)</a:t>
            </a:r>
          </a:p>
          <a:p>
            <a:pPr algn="l"/>
            <a:r>
              <a:rPr lang="fr-FR" sz="800" b="1" dirty="0">
                <a:solidFill>
                  <a:schemeClr val="accent1">
                    <a:lumMod val="75000"/>
                  </a:schemeClr>
                </a:solidFill>
              </a:rPr>
              <a:t>- 1 samedi par mois à 14h30</a:t>
            </a:r>
          </a:p>
          <a:p>
            <a:pPr algn="ctr"/>
            <a:endParaRPr lang="fr-FR" sz="800" b="1" u="sng" dirty="0">
              <a:solidFill>
                <a:schemeClr val="tx1"/>
              </a:solidFill>
            </a:endParaRPr>
          </a:p>
          <a:p>
            <a:r>
              <a:rPr lang="fr-FR" sz="800" b="1" u="sng" dirty="0">
                <a:solidFill>
                  <a:srgbClr val="FF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GROUPE DE PAROLES</a:t>
            </a:r>
            <a:r>
              <a:rPr lang="fr-FR" sz="800" b="1" dirty="0">
                <a:solidFill>
                  <a:srgbClr val="FF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(proches aidants)</a:t>
            </a:r>
            <a:endParaRPr lang="fr-FR" sz="8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- 1 samedi par mois de 10h30 à 12h30</a:t>
            </a:r>
          </a:p>
          <a:p>
            <a:endParaRPr lang="fr-FR" sz="8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800" b="1" u="sng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SOPHROLOGIE</a:t>
            </a:r>
            <a:r>
              <a:rPr lang="fr-FR" sz="8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(proches aidants) </a:t>
            </a:r>
            <a:endParaRPr lang="fr-FR" sz="8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- 3 samedis par mois de 11h00 à 12h30</a:t>
            </a:r>
          </a:p>
          <a:p>
            <a:endParaRPr lang="fr-FR" sz="8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800" b="1" u="sng" dirty="0">
                <a:solidFill>
                  <a:srgbClr val="33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SOUTIEN ENFANT DE PARENT MALADE OU DÉCÉDÉ</a:t>
            </a:r>
          </a:p>
          <a:p>
            <a:r>
              <a:rPr lang="fr-FR" sz="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- 2 mardis par mois de 17h30 à 18h30</a:t>
            </a:r>
          </a:p>
          <a:p>
            <a:pPr algn="l"/>
            <a:endParaRPr lang="fr-FR" sz="8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fr-FR" sz="800" b="1" u="sng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fr-FR" sz="800" b="1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fr-FR" sz="800" b="1" u="sng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fr-FR" sz="800" b="1" u="sng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fr-FR" sz="800" b="1" u="sng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fr-FR" sz="800" b="1" u="sng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fr-FR" sz="800" b="1" u="sng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-T</a:t>
            </a:r>
            <a:r>
              <a:rPr lang="fr-FR" sz="800" b="1" u="sng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fr-FR" sz="800" b="1" u="sng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fr-FR" sz="800" b="1" u="sng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fr-FR" sz="800" b="1" u="sng" dirty="0">
                <a:solidFill>
                  <a:srgbClr val="2FAE0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fr-FR" sz="800" b="1" u="sng" dirty="0">
                <a:solidFill>
                  <a:srgbClr val="12DED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fr-FR" sz="800" b="1" u="sng" dirty="0">
                <a:solidFill>
                  <a:srgbClr val="A0D2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fr-FR" sz="800" b="1" u="sng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fr-FR" sz="800" b="1" dirty="0">
                <a:solidFill>
                  <a:srgbClr val="CC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</a:t>
            </a:r>
            <a:r>
              <a:rPr lang="fr-FR" sz="8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fr-FR" sz="800" b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fr-FR" sz="8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fr-FR" sz="8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fr-FR" sz="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fr-FR" sz="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fr-FR" sz="800" b="1" dirty="0">
                <a:solidFill>
                  <a:srgbClr val="CC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8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fr-FR" sz="800" b="1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fr-FR" sz="800" b="1" dirty="0">
                <a:solidFill>
                  <a:srgbClr val="CC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800" b="1" dirty="0">
                <a:solidFill>
                  <a:srgbClr val="A0D2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fr-FR" sz="800" b="1" dirty="0">
                <a:solidFill>
                  <a:srgbClr val="2FAE0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fr-FR" sz="8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fr-FR" sz="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fr-FR" sz="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fr-FR" sz="8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fr-FR" sz="8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fr-FR" sz="800" b="1" dirty="0">
                <a:solidFill>
                  <a:srgbClr val="CC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171450" indent="-171450" algn="ctr">
              <a:buFontTx/>
              <a:buChar char="-"/>
            </a:pPr>
            <a:r>
              <a:rPr lang="fr-FR" sz="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vendredi par mois de 11h00 à 12h00</a:t>
            </a:r>
          </a:p>
          <a:p>
            <a:pPr algn="l"/>
            <a:endParaRPr lang="fr-FR" sz="800" dirty="0"/>
          </a:p>
          <a:p>
            <a:pPr algn="l"/>
            <a:r>
              <a:rPr lang="fr-FR" sz="800" b="1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SOPHRO</a:t>
            </a:r>
            <a:r>
              <a:rPr lang="fr-FR" sz="8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fr-FR" sz="800" b="1" u="sng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MUSICOTHERAPIE :</a:t>
            </a:r>
            <a:r>
              <a:rPr lang="fr-FR" sz="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</a:t>
            </a:r>
            <a:r>
              <a:rPr lang="fr-FR" sz="8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fr-FR" sz="800" b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fr-FR" sz="8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fr-FR" sz="8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fr-FR" sz="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fr-FR" sz="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fr-FR" sz="800" b="1" dirty="0">
                <a:solidFill>
                  <a:srgbClr val="CC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8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fr-FR" sz="800" b="1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fr-FR" sz="800" b="1" dirty="0">
                <a:solidFill>
                  <a:srgbClr val="CC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800" b="1" dirty="0">
                <a:solidFill>
                  <a:srgbClr val="A0D2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fr-FR" sz="800" b="1" dirty="0">
                <a:solidFill>
                  <a:srgbClr val="2FAE0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fr-FR" sz="8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fr-FR" sz="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fr-FR" sz="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fr-FR" sz="8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fr-FR" sz="8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fr-FR" sz="800" b="1" dirty="0">
                <a:solidFill>
                  <a:srgbClr val="CC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fr-FR" sz="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Module de 6 séances </a:t>
            </a:r>
            <a:r>
              <a:rPr lang="fr-FR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d'1h30</a:t>
            </a:r>
            <a:endParaRPr lang="fr-FR" sz="8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r-FR" sz="800" b="1" u="sng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800" b="1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QI Gong </a:t>
            </a:r>
            <a:r>
              <a:rPr lang="fr-FR" sz="800" b="1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(malades et proches)  tel: 06 85456754</a:t>
            </a:r>
          </a:p>
          <a:p>
            <a:endParaRPr lang="fr-FR" sz="800" b="1" dirty="0">
              <a:solidFill>
                <a:schemeClr val="accent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fr-FR" sz="800" b="1" dirty="0">
                <a:solidFill>
                  <a:srgbClr val="002060"/>
                </a:solidFill>
                <a:latin typeface="Tahom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Dates des séances et modalités d’inscription sur</a:t>
            </a:r>
            <a:r>
              <a:rPr lang="fr-FR" sz="800" b="1" dirty="0">
                <a:solidFill>
                  <a:srgbClr val="CC0099"/>
                </a:solidFill>
                <a:latin typeface="Tahom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r-FR" sz="800" b="1" dirty="0">
                <a:solidFill>
                  <a:srgbClr val="CC0099"/>
                </a:solidFill>
                <a:latin typeface="Tahom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  <a:hlinkClick r:id="rId4"/>
              </a:rPr>
              <a:t>www.afcancer.fr</a:t>
            </a:r>
            <a:r>
              <a:rPr lang="fr-FR" sz="800" b="1" dirty="0">
                <a:solidFill>
                  <a:srgbClr val="CC0099"/>
                </a:solidFill>
                <a:latin typeface="Tahom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fr-FR" sz="800" b="1" dirty="0">
                <a:solidFill>
                  <a:srgbClr val="002060"/>
                </a:solidFill>
                <a:latin typeface="Tahom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(rubrique « agendas » et « ce que nous proposons ») </a:t>
            </a:r>
          </a:p>
          <a:p>
            <a:pPr algn="ctr"/>
            <a:r>
              <a:rPr lang="fr-FR" sz="800" b="1" dirty="0">
                <a:solidFill>
                  <a:srgbClr val="002060"/>
                </a:solidFill>
                <a:latin typeface="Tahom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ou par téléphone au 01.43.97.38.59 ou par courriel </a:t>
            </a:r>
            <a:r>
              <a:rPr lang="fr-FR" sz="800" b="1" dirty="0">
                <a:solidFill>
                  <a:srgbClr val="002060"/>
                </a:solidFill>
                <a:latin typeface="Tahom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  <a:hlinkClick r:id="rId5"/>
              </a:rPr>
              <a:t>contact@afcancer.fr</a:t>
            </a:r>
            <a:endParaRPr lang="fr-FR" sz="800" b="1" dirty="0">
              <a:solidFill>
                <a:srgbClr val="002060"/>
              </a:solidFill>
              <a:latin typeface="Tahoma" panose="020B060403050404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60" name="ZoneTexte 159">
            <a:extLst>
              <a:ext uri="{FF2B5EF4-FFF2-40B4-BE49-F238E27FC236}">
                <a16:creationId xmlns:a16="http://schemas.microsoft.com/office/drawing/2014/main" id="{D323AC23-82B4-E31C-95CE-5CD4F4BCE3E2}"/>
              </a:ext>
            </a:extLst>
          </p:cNvPr>
          <p:cNvSpPr txBox="1"/>
          <p:nvPr/>
        </p:nvSpPr>
        <p:spPr>
          <a:xfrm rot="5400000">
            <a:off x="4952973" y="5238183"/>
            <a:ext cx="2847255" cy="30777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 pas jeter sur la voie publique</a:t>
            </a:r>
            <a:endParaRPr lang="fr-FR" sz="1400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CE91F4D-19CC-6B95-4E11-A5B8DE12E891}"/>
              </a:ext>
            </a:extLst>
          </p:cNvPr>
          <p:cNvSpPr txBox="1"/>
          <p:nvPr/>
        </p:nvSpPr>
        <p:spPr>
          <a:xfrm>
            <a:off x="1697988" y="7847826"/>
            <a:ext cx="1432087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000" b="1" dirty="0"/>
              <a:t>Association soutenue par la ville de St Maur</a:t>
            </a:r>
          </a:p>
        </p:txBody>
      </p:sp>
      <p:pic>
        <p:nvPicPr>
          <p:cNvPr id="8" name="Image 7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0028B208-71F5-1BCE-6C52-9CBB00FEE7F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3596" y="7909456"/>
            <a:ext cx="712291" cy="373952"/>
          </a:xfrm>
          <a:prstGeom prst="rect">
            <a:avLst/>
          </a:prstGeom>
        </p:spPr>
      </p:pic>
      <p:pic>
        <p:nvPicPr>
          <p:cNvPr id="10" name="Image 9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E0DAC32C-488A-1769-67D2-8C3C43523D8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8136" y="7847826"/>
            <a:ext cx="648298" cy="434111"/>
          </a:xfrm>
          <a:prstGeom prst="rect">
            <a:avLst/>
          </a:prstGeom>
        </p:spPr>
      </p:pic>
      <p:pic>
        <p:nvPicPr>
          <p:cNvPr id="16" name="Image 15" descr="Une image contenant Police, texte, Graphique, logo&#10;&#10;Description générée automatiquement">
            <a:extLst>
              <a:ext uri="{FF2B5EF4-FFF2-40B4-BE49-F238E27FC236}">
                <a16:creationId xmlns:a16="http://schemas.microsoft.com/office/drawing/2014/main" id="{81DA6EB6-6530-BC8F-C485-12295ED5BE5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661" y="7884863"/>
            <a:ext cx="457200" cy="457200"/>
          </a:xfrm>
          <a:prstGeom prst="rect">
            <a:avLst/>
          </a:prstGeom>
        </p:spPr>
      </p:pic>
      <p:pic>
        <p:nvPicPr>
          <p:cNvPr id="18" name="Image 17" descr="Une image contenant texte, Police, capture d’écran, diagramme&#10;&#10;Description générée automatiquement">
            <a:extLst>
              <a:ext uri="{FF2B5EF4-FFF2-40B4-BE49-F238E27FC236}">
                <a16:creationId xmlns:a16="http://schemas.microsoft.com/office/drawing/2014/main" id="{F8D23748-F29D-E069-6759-AB5B962036C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1214" y="7890265"/>
            <a:ext cx="712291" cy="356146"/>
          </a:xfrm>
          <a:prstGeom prst="rect">
            <a:avLst/>
          </a:prstGeom>
        </p:spPr>
      </p:pic>
      <p:pic>
        <p:nvPicPr>
          <p:cNvPr id="4" name="Image 3" descr="Une image contenant Graphique, Police, graphisme, logo&#10;&#10;Description générée automatiquement">
            <a:extLst>
              <a:ext uri="{FF2B5EF4-FFF2-40B4-BE49-F238E27FC236}">
                <a16:creationId xmlns:a16="http://schemas.microsoft.com/office/drawing/2014/main" id="{FF8BAF81-C068-1DEF-A2DC-A4D11AF9D65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888" y="7893376"/>
            <a:ext cx="806854" cy="418892"/>
          </a:xfrm>
          <a:prstGeom prst="rect">
            <a:avLst/>
          </a:prstGeom>
        </p:spPr>
      </p:pic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1C053115-981E-A904-AA21-F5AC5DFF44A2}"/>
              </a:ext>
            </a:extLst>
          </p:cNvPr>
          <p:cNvCxnSpPr>
            <a:cxnSpLocks/>
          </p:cNvCxnSpPr>
          <p:nvPr/>
        </p:nvCxnSpPr>
        <p:spPr>
          <a:xfrm>
            <a:off x="879829" y="7800871"/>
            <a:ext cx="5051071" cy="19154"/>
          </a:xfrm>
          <a:prstGeom prst="line">
            <a:avLst/>
          </a:prstGeom>
          <a:ln w="6350">
            <a:solidFill>
              <a:srgbClr val="CC0099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pic>
        <p:nvPicPr>
          <p:cNvPr id="13" name="Image 12" descr="Une image contenant texte, fleur&#10;&#10;Description générée automatiquement">
            <a:extLst>
              <a:ext uri="{FF2B5EF4-FFF2-40B4-BE49-F238E27FC236}">
                <a16:creationId xmlns:a16="http://schemas.microsoft.com/office/drawing/2014/main" id="{6213AE1E-84D3-978A-B553-4C03CF37893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755" y="1673554"/>
            <a:ext cx="1500454" cy="1962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282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3512</TotalTime>
  <Words>458</Words>
  <Application>Microsoft Office PowerPoint</Application>
  <PresentationFormat>Personnalisé</PresentationFormat>
  <Paragraphs>91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Adobe Caslon Pro Bold</vt:lpstr>
      <vt:lpstr>Arial</vt:lpstr>
      <vt:lpstr>Arial Black</vt:lpstr>
      <vt:lpstr>Calibri</vt:lpstr>
      <vt:lpstr>Tahoma</vt:lpstr>
      <vt:lpstr>Office Theme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flyer sept 2019</dc:title>
  <dc:creator>MONVILLE MICHELE</dc:creator>
  <cp:lastModifiedBy>MONVILLE MICHELE</cp:lastModifiedBy>
  <cp:revision>60</cp:revision>
  <cp:lastPrinted>2023-05-30T09:05:20Z</cp:lastPrinted>
  <dcterms:created xsi:type="dcterms:W3CDTF">2023-02-21T09:37:49Z</dcterms:created>
  <dcterms:modified xsi:type="dcterms:W3CDTF">2023-06-06T07:23:32Z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2019-10-02T00:00:00Z</vt:filetime>
  </property>
  <property fmtid="{D5CDD505-2E9C-101B-9397-08002B2CF9AE}" pid="3" name="Creator">
    <vt:lpwstr>Adobe Illustrator CC 23.0 (Windows)</vt:lpwstr>
  </property>
  <property fmtid="{D5CDD505-2E9C-101B-9397-08002B2CF9AE}" pid="4" name="LastSaved">
    <vt:filetime>2023-02-21T00:00:00Z</vt:filetime>
  </property>
  <property fmtid="{D5CDD505-2E9C-101B-9397-08002B2CF9AE}" pid="5" name="Producer">
    <vt:lpwstr>Adobe PDF library 15.00</vt:lpwstr>
  </property>
</Properties>
</file>